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02" r:id="rId3"/>
    <p:sldId id="270" r:id="rId4"/>
    <p:sldId id="303" r:id="rId5"/>
    <p:sldId id="304" r:id="rId6"/>
    <p:sldId id="305" r:id="rId7"/>
    <p:sldId id="306" r:id="rId8"/>
    <p:sldId id="307" r:id="rId9"/>
    <p:sldId id="308" r:id="rId10"/>
    <p:sldId id="310" r:id="rId11"/>
    <p:sldId id="312" r:id="rId12"/>
    <p:sldId id="318" r:id="rId13"/>
    <p:sldId id="313" r:id="rId14"/>
    <p:sldId id="319" r:id="rId15"/>
    <p:sldId id="321" r:id="rId16"/>
    <p:sldId id="278" r:id="rId17"/>
    <p:sldId id="315" r:id="rId18"/>
    <p:sldId id="335" r:id="rId19"/>
    <p:sldId id="320" r:id="rId20"/>
    <p:sldId id="322" r:id="rId21"/>
    <p:sldId id="316" r:id="rId22"/>
    <p:sldId id="323" r:id="rId23"/>
    <p:sldId id="324" r:id="rId24"/>
    <p:sldId id="317" r:id="rId25"/>
    <p:sldId id="330" r:id="rId26"/>
    <p:sldId id="326" r:id="rId27"/>
    <p:sldId id="331" r:id="rId28"/>
    <p:sldId id="332" r:id="rId29"/>
    <p:sldId id="327" r:id="rId30"/>
    <p:sldId id="333" r:id="rId31"/>
    <p:sldId id="328" r:id="rId32"/>
    <p:sldId id="298" r:id="rId33"/>
    <p:sldId id="3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C44"/>
    <a:srgbClr val="F87D79"/>
    <a:srgbClr val="048F7E"/>
    <a:srgbClr val="CBF993"/>
    <a:srgbClr val="BC2A32"/>
    <a:srgbClr val="009E89"/>
    <a:srgbClr val="CDFF99"/>
    <a:srgbClr val="3C3837"/>
    <a:srgbClr val="ECC761"/>
    <a:srgbClr val="CA12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1"/>
    <p:restoredTop sz="96341"/>
  </p:normalViewPr>
  <p:slideViewPr>
    <p:cSldViewPr snapToGrid="0" snapToObjects="1">
      <p:cViewPr varScale="1">
        <p:scale>
          <a:sx n="68" d="100"/>
          <a:sy n="68" d="100"/>
        </p:scale>
        <p:origin x="232" y="272"/>
      </p:cViewPr>
      <p:guideLst/>
    </p:cSldViewPr>
  </p:slideViewPr>
  <p:notesTextViewPr>
    <p:cViewPr>
      <p:scale>
        <a:sx n="1" d="1"/>
        <a:sy n="1" d="1"/>
      </p:scale>
      <p:origin x="0" y="0"/>
    </p:cViewPr>
  </p:notesTextViewPr>
  <p:notesViewPr>
    <p:cSldViewPr snapToGrid="0" snapToObjects="1">
      <p:cViewPr varScale="1">
        <p:scale>
          <a:sx n="86" d="100"/>
          <a:sy n="86" d="100"/>
        </p:scale>
        <p:origin x="27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B588F-BB01-3049-A6DF-2FBCD00B1827}" type="datetimeFigureOut">
              <a:rPr lang="en-US" smtClean="0"/>
              <a:t>2/14/25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2C08D-819A-764B-A242-AB2B62D23D64}" type="slidenum">
              <a:rPr lang="en-US" smtClean="0"/>
              <a:t>‹#›</a:t>
            </a:fld>
            <a:endParaRPr lang="en-US"/>
          </a:p>
        </p:txBody>
      </p:sp>
    </p:spTree>
    <p:extLst>
      <p:ext uri="{BB962C8B-B14F-4D97-AF65-F5344CB8AC3E}">
        <p14:creationId xmlns:p14="http://schemas.microsoft.com/office/powerpoint/2010/main" val="276244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312C08D-819A-764B-A242-AB2B62D23D64}" type="slidenum">
              <a:rPr lang="en-US" smtClean="0"/>
              <a:t>1</a:t>
            </a:fld>
            <a:endParaRPr lang="en-US"/>
          </a:p>
        </p:txBody>
      </p:sp>
    </p:spTree>
    <p:extLst>
      <p:ext uri="{BB962C8B-B14F-4D97-AF65-F5344CB8AC3E}">
        <p14:creationId xmlns:p14="http://schemas.microsoft.com/office/powerpoint/2010/main" val="260895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8A52-0033-A246-96CE-FED5503132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CC265-219C-7E45-91A6-E0010D2C1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85FC5C-5123-AB4E-B8D4-91779DE273EF}"/>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5" name="Footer Placeholder 4">
            <a:extLst>
              <a:ext uri="{FF2B5EF4-FFF2-40B4-BE49-F238E27FC236}">
                <a16:creationId xmlns:a16="http://schemas.microsoft.com/office/drawing/2014/main" id="{A11E6B6A-C13E-1E44-AE6B-886CC8AAC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20655-2B14-EA45-B30B-B42A2961A6E2}"/>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339291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8D72-BDE4-7D48-9C95-F9773A0420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6FAB53-4847-6F4E-95A3-5AFF742BB1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3CA8F-E949-474F-A6E6-9B0A1E14F801}"/>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5" name="Footer Placeholder 4">
            <a:extLst>
              <a:ext uri="{FF2B5EF4-FFF2-40B4-BE49-F238E27FC236}">
                <a16:creationId xmlns:a16="http://schemas.microsoft.com/office/drawing/2014/main" id="{CD515E60-D0F4-A64B-A975-562EA4FC4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45BB3-EEA4-3146-860D-D90D96D42EB1}"/>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223966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E2A401-C51B-9344-B47E-1DCD2DC808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7972CD-680E-8445-BA97-8289383BD7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A8247-E834-BE42-A8C6-F2FE9989D270}"/>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5" name="Footer Placeholder 4">
            <a:extLst>
              <a:ext uri="{FF2B5EF4-FFF2-40B4-BE49-F238E27FC236}">
                <a16:creationId xmlns:a16="http://schemas.microsoft.com/office/drawing/2014/main" id="{9768DEC9-CBEF-C04D-B76A-83B244A76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B7885-C8D1-0748-993B-86FF9195CA6F}"/>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133940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4D3E-6163-6C40-B56E-50350BC61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0C927-BCE3-CC49-8F40-BD8B3ECE2E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4C3D7-2857-1E42-9DB9-3525E08D4D79}"/>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5" name="Footer Placeholder 4">
            <a:extLst>
              <a:ext uri="{FF2B5EF4-FFF2-40B4-BE49-F238E27FC236}">
                <a16:creationId xmlns:a16="http://schemas.microsoft.com/office/drawing/2014/main" id="{AB7CBB20-A446-5F45-8B55-0A3C2073B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0B522-6A67-4847-8AD1-0120A96802A2}"/>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3711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26CB-CC0C-064C-A3C2-D71D9502D8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FDC65-C8F9-4844-8985-380916B7DB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DB3652-A5C1-3B44-9280-E0F24C5E5880}"/>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5" name="Footer Placeholder 4">
            <a:extLst>
              <a:ext uri="{FF2B5EF4-FFF2-40B4-BE49-F238E27FC236}">
                <a16:creationId xmlns:a16="http://schemas.microsoft.com/office/drawing/2014/main" id="{F95B3781-D3E0-B945-8B5F-FA91B019B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D6B9E-E2B4-9142-B30D-5117BAF996E6}"/>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397187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3CDA-036E-8740-9B52-44826E4F51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D497F-5EBF-BA47-A484-34BCAAF2D3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B49CE6-FE23-044E-BEE3-B69B0A1D5B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A3B088-52CD-B94D-8DE1-B5F2833D2FF2}"/>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6" name="Footer Placeholder 5">
            <a:extLst>
              <a:ext uri="{FF2B5EF4-FFF2-40B4-BE49-F238E27FC236}">
                <a16:creationId xmlns:a16="http://schemas.microsoft.com/office/drawing/2014/main" id="{7B40EAE9-73E9-6D44-98F0-53092370B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68B41-DC00-444E-A92C-241578D0702E}"/>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408497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0E43-BDDD-924B-80D2-300FFCC59D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613CE-3A97-894E-98A6-C28A6A065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B87DC6-3EA8-5E41-946E-26A01D1AFF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007B3-1879-2243-BFED-4EA3B6FE2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8804D5-2B16-0941-BF9D-A979A4A00F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61F3E-7B04-9841-961E-C14A48308F56}"/>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8" name="Footer Placeholder 7">
            <a:extLst>
              <a:ext uri="{FF2B5EF4-FFF2-40B4-BE49-F238E27FC236}">
                <a16:creationId xmlns:a16="http://schemas.microsoft.com/office/drawing/2014/main" id="{FDCF1543-8E9B-CA49-887D-9C8B40DF7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81E6D-EE17-6D4F-B148-0B4F60DE5343}"/>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379405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1CE2-C968-334C-B1A9-8A84685E8E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4736FC-B77D-7C44-9096-9A0EA09C4FB0}"/>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4" name="Footer Placeholder 3">
            <a:extLst>
              <a:ext uri="{FF2B5EF4-FFF2-40B4-BE49-F238E27FC236}">
                <a16:creationId xmlns:a16="http://schemas.microsoft.com/office/drawing/2014/main" id="{CD15A032-ADB9-FE4A-9349-4081EE6A68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32EA05-3320-D248-A915-56A987DB7811}"/>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421672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895B2-C644-734F-B64F-3818F3F41CFD}"/>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3" name="Footer Placeholder 2">
            <a:extLst>
              <a:ext uri="{FF2B5EF4-FFF2-40B4-BE49-F238E27FC236}">
                <a16:creationId xmlns:a16="http://schemas.microsoft.com/office/drawing/2014/main" id="{E6D8C059-0762-B349-AE77-D615CD50F9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738057-154D-E24F-9366-E5F55B536FAC}"/>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408815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C1B8-9DB1-1549-9212-80CCB83BB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EF47E1-C07C-BD49-A12E-1F6424E31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7BC8E-6D8B-C84F-B6AA-45CE87C91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4E738A-106A-7448-9F5F-1DA53E8412EF}"/>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6" name="Footer Placeholder 5">
            <a:extLst>
              <a:ext uri="{FF2B5EF4-FFF2-40B4-BE49-F238E27FC236}">
                <a16:creationId xmlns:a16="http://schemas.microsoft.com/office/drawing/2014/main" id="{462F062D-9E59-5B41-80D7-E20DFD54D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E18BB-7F9F-D542-B8DC-B7C9E7C8CFE6}"/>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44539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B6F8-FFFD-174E-97DB-23446FBAF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80502A-4D0E-D547-ACCC-D702E792D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0D94CA-543B-B64E-A349-B4D1C1611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B4AE24-8D34-BF4A-886E-E143C211A660}"/>
              </a:ext>
            </a:extLst>
          </p:cNvPr>
          <p:cNvSpPr>
            <a:spLocks noGrp="1"/>
          </p:cNvSpPr>
          <p:nvPr>
            <p:ph type="dt" sz="half" idx="10"/>
          </p:nvPr>
        </p:nvSpPr>
        <p:spPr/>
        <p:txBody>
          <a:bodyPr/>
          <a:lstStyle/>
          <a:p>
            <a:fld id="{6EA7365F-58E4-8744-8FEA-74CD31745B20}" type="datetimeFigureOut">
              <a:rPr lang="en-US" smtClean="0"/>
              <a:t>2/14/25</a:t>
            </a:fld>
            <a:endParaRPr lang="en-US"/>
          </a:p>
        </p:txBody>
      </p:sp>
      <p:sp>
        <p:nvSpPr>
          <p:cNvPr id="6" name="Footer Placeholder 5">
            <a:extLst>
              <a:ext uri="{FF2B5EF4-FFF2-40B4-BE49-F238E27FC236}">
                <a16:creationId xmlns:a16="http://schemas.microsoft.com/office/drawing/2014/main" id="{B83EAF3F-CC0A-6749-9CEA-DC514A2EF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8D233-2283-F54F-B227-92983086BF9D}"/>
              </a:ext>
            </a:extLst>
          </p:cNvPr>
          <p:cNvSpPr>
            <a:spLocks noGrp="1"/>
          </p:cNvSpPr>
          <p:nvPr>
            <p:ph type="sldNum" sz="quarter" idx="12"/>
          </p:nvPr>
        </p:nvSpPr>
        <p:spPr/>
        <p:txBody>
          <a:bodyPr/>
          <a:lstStyle/>
          <a:p>
            <a:fld id="{495E9636-A38A-C149-A6BC-780FCECA6FAD}" type="slidenum">
              <a:rPr lang="en-US" smtClean="0"/>
              <a:t>‹#›</a:t>
            </a:fld>
            <a:endParaRPr lang="en-US"/>
          </a:p>
        </p:txBody>
      </p:sp>
    </p:spTree>
    <p:extLst>
      <p:ext uri="{BB962C8B-B14F-4D97-AF65-F5344CB8AC3E}">
        <p14:creationId xmlns:p14="http://schemas.microsoft.com/office/powerpoint/2010/main" val="17654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8F7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ACFA9-FAC8-AE4F-8629-CA74EE1CD6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FA2AE9-54BD-5144-8C8F-CBAFC7FBC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2EA1F-47DF-3E43-A6C0-D56685390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7365F-58E4-8744-8FEA-74CD31745B20}" type="datetimeFigureOut">
              <a:rPr lang="en-US" smtClean="0"/>
              <a:t>2/14/25</a:t>
            </a:fld>
            <a:endParaRPr lang="en-US"/>
          </a:p>
        </p:txBody>
      </p:sp>
      <p:sp>
        <p:nvSpPr>
          <p:cNvPr id="5" name="Footer Placeholder 4">
            <a:extLst>
              <a:ext uri="{FF2B5EF4-FFF2-40B4-BE49-F238E27FC236}">
                <a16:creationId xmlns:a16="http://schemas.microsoft.com/office/drawing/2014/main" id="{94BAC81D-376A-BD43-AAA6-BFAA7B4C1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407F57-4163-3741-90E5-4DA2BCE4B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E9636-A38A-C149-A6BC-780FCECA6FAD}" type="slidenum">
              <a:rPr lang="en-US" smtClean="0"/>
              <a:t>‹#›</a:t>
            </a:fld>
            <a:endParaRPr lang="en-US"/>
          </a:p>
        </p:txBody>
      </p:sp>
    </p:spTree>
    <p:extLst>
      <p:ext uri="{BB962C8B-B14F-4D97-AF65-F5344CB8AC3E}">
        <p14:creationId xmlns:p14="http://schemas.microsoft.com/office/powerpoint/2010/main" val="3879272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B706-E8E1-0D4F-BE59-754EDFCF83CB}"/>
              </a:ext>
            </a:extLst>
          </p:cNvPr>
          <p:cNvSpPr>
            <a:spLocks noGrp="1"/>
          </p:cNvSpPr>
          <p:nvPr>
            <p:ph type="ctrTitle"/>
          </p:nvPr>
        </p:nvSpPr>
        <p:spPr>
          <a:xfrm>
            <a:off x="1524000" y="636588"/>
            <a:ext cx="9144000" cy="2387600"/>
          </a:xfrm>
        </p:spPr>
        <p:txBody>
          <a:bodyPr>
            <a:normAutofit/>
          </a:bodyPr>
          <a:lstStyle/>
          <a:p>
            <a:r>
              <a:rPr lang="en-US" sz="9600" b="1" dirty="0">
                <a:ln>
                  <a:solidFill>
                    <a:schemeClr val="tx1">
                      <a:alpha val="27000"/>
                    </a:schemeClr>
                  </a:solidFill>
                </a:ln>
                <a:solidFill>
                  <a:schemeClr val="bg1"/>
                </a:solidFill>
                <a:latin typeface="Century Gothic" panose="020B0502020202020204" pitchFamily="34" charset="0"/>
              </a:rPr>
              <a:t>WELCOME</a:t>
            </a:r>
          </a:p>
        </p:txBody>
      </p:sp>
      <p:sp>
        <p:nvSpPr>
          <p:cNvPr id="3" name="Subtitle 2">
            <a:extLst>
              <a:ext uri="{FF2B5EF4-FFF2-40B4-BE49-F238E27FC236}">
                <a16:creationId xmlns:a16="http://schemas.microsoft.com/office/drawing/2014/main" id="{DEE94F10-6726-0F47-9013-9C6CC7D9746B}"/>
              </a:ext>
            </a:extLst>
          </p:cNvPr>
          <p:cNvSpPr>
            <a:spLocks noGrp="1"/>
          </p:cNvSpPr>
          <p:nvPr>
            <p:ph type="subTitle" idx="1"/>
          </p:nvPr>
        </p:nvSpPr>
        <p:spPr>
          <a:xfrm>
            <a:off x="4656784" y="3320572"/>
            <a:ext cx="2878428" cy="826595"/>
          </a:xfrm>
        </p:spPr>
        <p:txBody>
          <a:bodyPr>
            <a:normAutofit/>
          </a:bodyPr>
          <a:lstStyle/>
          <a:p>
            <a:r>
              <a:rPr lang="en-US" sz="4400" b="1" dirty="0">
                <a:latin typeface="Century Gothic" panose="020B0502020202020204" pitchFamily="34" charset="0"/>
              </a:rPr>
              <a:t>Session 2</a:t>
            </a:r>
          </a:p>
        </p:txBody>
      </p:sp>
      <p:sp>
        <p:nvSpPr>
          <p:cNvPr id="4" name="Subtitle 2">
            <a:extLst>
              <a:ext uri="{FF2B5EF4-FFF2-40B4-BE49-F238E27FC236}">
                <a16:creationId xmlns:a16="http://schemas.microsoft.com/office/drawing/2014/main" id="{A4DA25AF-0DB0-044F-ADF2-154261C570BA}"/>
              </a:ext>
            </a:extLst>
          </p:cNvPr>
          <p:cNvSpPr txBox="1">
            <a:spLocks/>
          </p:cNvSpPr>
          <p:nvPr/>
        </p:nvSpPr>
        <p:spPr>
          <a:xfrm>
            <a:off x="3567095" y="4147167"/>
            <a:ext cx="5057806" cy="13988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atin typeface="Century Gothic" panose="020B0502020202020204" pitchFamily="34" charset="0"/>
              </a:rPr>
              <a:t>What did Jesus come to do ?</a:t>
            </a:r>
          </a:p>
        </p:txBody>
      </p:sp>
    </p:spTree>
    <p:extLst>
      <p:ext uri="{BB962C8B-B14F-4D97-AF65-F5344CB8AC3E}">
        <p14:creationId xmlns:p14="http://schemas.microsoft.com/office/powerpoint/2010/main" val="395894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0D2737-079B-5543-8411-256260D99C7C}"/>
              </a:ext>
            </a:extLst>
          </p:cNvPr>
          <p:cNvPicPr>
            <a:picLocks noChangeAspect="1"/>
          </p:cNvPicPr>
          <p:nvPr/>
        </p:nvPicPr>
        <p:blipFill rotWithShape="1">
          <a:blip r:embed="rId2"/>
          <a:srcRect t="4697" b="2137"/>
          <a:stretch/>
        </p:blipFill>
        <p:spPr>
          <a:xfrm>
            <a:off x="648929" y="1"/>
            <a:ext cx="11041625" cy="6858000"/>
          </a:xfrm>
          <a:prstGeom prst="rect">
            <a:avLst/>
          </a:prstGeom>
        </p:spPr>
      </p:pic>
    </p:spTree>
    <p:extLst>
      <p:ext uri="{BB962C8B-B14F-4D97-AF65-F5344CB8AC3E}">
        <p14:creationId xmlns:p14="http://schemas.microsoft.com/office/powerpoint/2010/main" val="276479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E2E8E5-147B-7D43-832D-336D2C31CCF3}"/>
              </a:ext>
            </a:extLst>
          </p:cNvPr>
          <p:cNvSpPr/>
          <p:nvPr/>
        </p:nvSpPr>
        <p:spPr>
          <a:xfrm>
            <a:off x="640274" y="1805590"/>
            <a:ext cx="5840039" cy="356153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D50E1FAA-AC40-A24C-9CEF-70CF4F810C23}"/>
              </a:ext>
            </a:extLst>
          </p:cNvPr>
          <p:cNvSpPr/>
          <p:nvPr/>
        </p:nvSpPr>
        <p:spPr>
          <a:xfrm>
            <a:off x="1341951" y="2185975"/>
            <a:ext cx="4436684" cy="2800767"/>
          </a:xfrm>
          <a:prstGeom prst="rect">
            <a:avLst/>
          </a:prstGeom>
        </p:spPr>
        <p:txBody>
          <a:bodyPr wrap="square">
            <a:spAutoFit/>
          </a:bodyPr>
          <a:lstStyle/>
          <a:p>
            <a:pPr algn="ctr"/>
            <a:r>
              <a:rPr lang="en-US" sz="4400" dirty="0">
                <a:latin typeface="Century Gothic" panose="020B0502020202020204" pitchFamily="34" charset="0"/>
              </a:rPr>
              <a:t>5. </a:t>
            </a:r>
            <a:r>
              <a:rPr lang="en-US" sz="4400" b="1" dirty="0">
                <a:latin typeface="Century Gothic" panose="020B0502020202020204" pitchFamily="34" charset="0"/>
              </a:rPr>
              <a:t>Jesus died to </a:t>
            </a:r>
            <a:r>
              <a:rPr lang="en-US" sz="4400" b="1" dirty="0">
                <a:solidFill>
                  <a:schemeClr val="bg1"/>
                </a:solidFill>
                <a:latin typeface="Century Gothic" panose="020B0502020202020204" pitchFamily="34" charset="0"/>
              </a:rPr>
              <a:t>give us what we desperately needed </a:t>
            </a:r>
            <a:endParaRPr lang="en-US" sz="4400" dirty="0">
              <a:solidFill>
                <a:schemeClr val="bg1"/>
              </a:solidFill>
            </a:endParaRPr>
          </a:p>
        </p:txBody>
      </p:sp>
      <p:sp>
        <p:nvSpPr>
          <p:cNvPr id="6" name="Title 1">
            <a:extLst>
              <a:ext uri="{FF2B5EF4-FFF2-40B4-BE49-F238E27FC236}">
                <a16:creationId xmlns:a16="http://schemas.microsoft.com/office/drawing/2014/main" id="{4C1D84F1-9890-614F-AEC5-9B1AEF2E78D6}"/>
              </a:ext>
            </a:extLst>
          </p:cNvPr>
          <p:cNvSpPr txBox="1">
            <a:spLocks/>
          </p:cNvSpPr>
          <p:nvPr/>
        </p:nvSpPr>
        <p:spPr>
          <a:xfrm>
            <a:off x="7486185" y="725357"/>
            <a:ext cx="3912597" cy="5722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400" b="1" i="1" dirty="0">
                <a:latin typeface="Century Gothic" panose="020B0502020202020204" pitchFamily="34" charset="0"/>
              </a:rPr>
              <a:t>“God made him [Jesus] who had no sin to be sin for us, so that in him we might become the righteousness of God.”</a:t>
            </a:r>
          </a:p>
          <a:p>
            <a:pPr algn="ctr"/>
            <a:endParaRPr lang="en-AU" sz="1200" b="1" i="1" dirty="0">
              <a:latin typeface="Century Gothic" panose="020B0502020202020204" pitchFamily="34" charset="0"/>
            </a:endParaRPr>
          </a:p>
          <a:p>
            <a:pPr algn="ctr"/>
            <a:r>
              <a:rPr lang="en-AU" sz="2600" dirty="0">
                <a:latin typeface="Century Gothic" panose="020B0502020202020204" pitchFamily="34" charset="0"/>
                <a:cs typeface="Al Nile" pitchFamily="2" charset="-78"/>
              </a:rPr>
              <a:t>2 Corinthians 5:21</a:t>
            </a:r>
            <a:endParaRPr lang="en-US" sz="2600" dirty="0">
              <a:latin typeface="Century Gothic" panose="020B0502020202020204" pitchFamily="34" charset="0"/>
              <a:cs typeface="Al Nile" pitchFamily="2" charset="-78"/>
            </a:endParaRPr>
          </a:p>
        </p:txBody>
      </p:sp>
      <p:sp>
        <p:nvSpPr>
          <p:cNvPr id="2" name="TextBox 1">
            <a:extLst>
              <a:ext uri="{FF2B5EF4-FFF2-40B4-BE49-F238E27FC236}">
                <a16:creationId xmlns:a16="http://schemas.microsoft.com/office/drawing/2014/main" id="{C7636B22-616C-C44E-B6B9-2F3A4690F990}"/>
              </a:ext>
            </a:extLst>
          </p:cNvPr>
          <p:cNvSpPr txBox="1"/>
          <p:nvPr/>
        </p:nvSpPr>
        <p:spPr>
          <a:xfrm>
            <a:off x="9746166" y="611086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635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E2E8E5-147B-7D43-832D-336D2C31CCF3}"/>
              </a:ext>
            </a:extLst>
          </p:cNvPr>
          <p:cNvSpPr/>
          <p:nvPr/>
        </p:nvSpPr>
        <p:spPr>
          <a:xfrm>
            <a:off x="207574" y="1838525"/>
            <a:ext cx="5840039" cy="356153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D50E1FAA-AC40-A24C-9CEF-70CF4F810C23}"/>
              </a:ext>
            </a:extLst>
          </p:cNvPr>
          <p:cNvSpPr/>
          <p:nvPr/>
        </p:nvSpPr>
        <p:spPr>
          <a:xfrm>
            <a:off x="824310" y="2557465"/>
            <a:ext cx="4606565" cy="2123658"/>
          </a:xfrm>
          <a:prstGeom prst="rect">
            <a:avLst/>
          </a:prstGeom>
        </p:spPr>
        <p:txBody>
          <a:bodyPr wrap="square">
            <a:spAutoFit/>
          </a:bodyPr>
          <a:lstStyle/>
          <a:p>
            <a:pPr algn="ctr"/>
            <a:r>
              <a:rPr lang="en-US" sz="4400" dirty="0">
                <a:latin typeface="Century Gothic" panose="020B0502020202020204" pitchFamily="34" charset="0"/>
              </a:rPr>
              <a:t>6. </a:t>
            </a:r>
            <a:r>
              <a:rPr lang="en-US" sz="4400" b="1" dirty="0">
                <a:latin typeface="Century Gothic" panose="020B0502020202020204" pitchFamily="34" charset="0"/>
              </a:rPr>
              <a:t>Jesus died to </a:t>
            </a:r>
            <a:r>
              <a:rPr lang="en-US" sz="4400" b="1" dirty="0">
                <a:solidFill>
                  <a:schemeClr val="bg1"/>
                </a:solidFill>
                <a:latin typeface="Century Gothic" panose="020B0502020202020204" pitchFamily="34" charset="0"/>
              </a:rPr>
              <a:t>restore us to God</a:t>
            </a:r>
            <a:endParaRPr lang="en-US" sz="4400" dirty="0">
              <a:solidFill>
                <a:schemeClr val="bg1"/>
              </a:solidFill>
            </a:endParaRPr>
          </a:p>
        </p:txBody>
      </p:sp>
      <p:pic>
        <p:nvPicPr>
          <p:cNvPr id="5" name="Picture 4">
            <a:extLst>
              <a:ext uri="{FF2B5EF4-FFF2-40B4-BE49-F238E27FC236}">
                <a16:creationId xmlns:a16="http://schemas.microsoft.com/office/drawing/2014/main" id="{768E8F03-8142-004A-B9ED-EEE22607364C}"/>
              </a:ext>
            </a:extLst>
          </p:cNvPr>
          <p:cNvPicPr>
            <a:picLocks noChangeAspect="1"/>
          </p:cNvPicPr>
          <p:nvPr/>
        </p:nvPicPr>
        <p:blipFill rotWithShape="1">
          <a:blip r:embed="rId2"/>
          <a:srcRect t="5130" b="5024"/>
          <a:stretch/>
        </p:blipFill>
        <p:spPr>
          <a:xfrm>
            <a:off x="6305774" y="0"/>
            <a:ext cx="5886228" cy="6858000"/>
          </a:xfrm>
          <a:prstGeom prst="rect">
            <a:avLst/>
          </a:prstGeom>
          <a:ln w="41275">
            <a:solidFill>
              <a:schemeClr val="tx1"/>
            </a:solidFill>
          </a:ln>
        </p:spPr>
      </p:pic>
    </p:spTree>
    <p:extLst>
      <p:ext uri="{BB962C8B-B14F-4D97-AF65-F5344CB8AC3E}">
        <p14:creationId xmlns:p14="http://schemas.microsoft.com/office/powerpoint/2010/main" val="160208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CD604C-4D9A-ED47-B37D-79F3FDEE13E4}"/>
              </a:ext>
            </a:extLst>
          </p:cNvPr>
          <p:cNvSpPr txBox="1">
            <a:spLocks/>
          </p:cNvSpPr>
          <p:nvPr/>
        </p:nvSpPr>
        <p:spPr>
          <a:xfrm>
            <a:off x="8414488" y="559020"/>
            <a:ext cx="3441290" cy="60827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800" i="1" dirty="0">
                <a:latin typeface="Century Gothic" panose="020B0502020202020204" pitchFamily="34" charset="0"/>
              </a:rPr>
              <a:t>“</a:t>
            </a:r>
            <a:r>
              <a:rPr lang="en-AU" sz="3800" b="1" i="1" dirty="0">
                <a:latin typeface="Century Gothic" panose="020B0502020202020204" pitchFamily="34" charset="0"/>
              </a:rPr>
              <a:t>For Christ died for since once for all, the righteous for the unrighteous, </a:t>
            </a:r>
            <a:r>
              <a:rPr lang="en-AU" sz="3800" b="1" i="1" u="sng" dirty="0">
                <a:latin typeface="Century Gothic" panose="020B0502020202020204" pitchFamily="34" charset="0"/>
              </a:rPr>
              <a:t>to bring you to God</a:t>
            </a:r>
            <a:r>
              <a:rPr lang="en-AU" sz="3800" i="1" dirty="0">
                <a:latin typeface="Century Gothic" panose="020B0502020202020204" pitchFamily="34" charset="0"/>
              </a:rPr>
              <a:t>.”</a:t>
            </a:r>
          </a:p>
          <a:p>
            <a:pPr algn="ctr"/>
            <a:endParaRPr lang="en-AU" sz="500" dirty="0">
              <a:latin typeface="Century Gothic" panose="020B0502020202020204" pitchFamily="34" charset="0"/>
              <a:cs typeface="Al Nile" pitchFamily="2" charset="-78"/>
            </a:endParaRPr>
          </a:p>
          <a:p>
            <a:pPr algn="ctr"/>
            <a:r>
              <a:rPr lang="en-AU" sz="2600" dirty="0">
                <a:latin typeface="Century Gothic" panose="020B0502020202020204" pitchFamily="34" charset="0"/>
                <a:cs typeface="Al Nile" pitchFamily="2" charset="-78"/>
              </a:rPr>
              <a:t>1 Peter 3:18</a:t>
            </a:r>
            <a:endParaRPr lang="en-US" sz="2600" dirty="0">
              <a:latin typeface="Century Gothic" panose="020B0502020202020204" pitchFamily="34" charset="0"/>
              <a:cs typeface="Al Nile" pitchFamily="2" charset="-78"/>
            </a:endParaRPr>
          </a:p>
        </p:txBody>
      </p:sp>
      <p:sp>
        <p:nvSpPr>
          <p:cNvPr id="5" name="Title 1">
            <a:extLst>
              <a:ext uri="{FF2B5EF4-FFF2-40B4-BE49-F238E27FC236}">
                <a16:creationId xmlns:a16="http://schemas.microsoft.com/office/drawing/2014/main" id="{64FDAA81-83EE-E440-9F33-FDA5B92FC4B1}"/>
              </a:ext>
            </a:extLst>
          </p:cNvPr>
          <p:cNvSpPr txBox="1">
            <a:spLocks/>
          </p:cNvSpPr>
          <p:nvPr/>
        </p:nvSpPr>
        <p:spPr>
          <a:xfrm>
            <a:off x="4158175" y="138223"/>
            <a:ext cx="3912597" cy="65815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500" i="1" dirty="0">
                <a:latin typeface="Century Gothic" panose="020B0502020202020204" pitchFamily="34" charset="0"/>
              </a:rPr>
              <a:t>“</a:t>
            </a:r>
            <a:r>
              <a:rPr lang="en-AU" sz="2500" b="1" i="1" dirty="0">
                <a:latin typeface="Century Gothic" panose="020B0502020202020204" pitchFamily="34" charset="0"/>
              </a:rPr>
              <a:t>This includes you who were once </a:t>
            </a:r>
            <a:r>
              <a:rPr lang="en-AU" sz="2500" b="1" i="1" u="sng" dirty="0">
                <a:latin typeface="Century Gothic" panose="020B0502020202020204" pitchFamily="34" charset="0"/>
              </a:rPr>
              <a:t>far away </a:t>
            </a:r>
            <a:r>
              <a:rPr lang="en-AU" sz="2500" b="1" i="1" dirty="0">
                <a:latin typeface="Century Gothic" panose="020B0502020202020204" pitchFamily="34" charset="0"/>
              </a:rPr>
              <a:t>from God. You were his enemies, </a:t>
            </a:r>
            <a:r>
              <a:rPr lang="en-AU" sz="2500" b="1" i="1" u="sng" dirty="0">
                <a:latin typeface="Century Gothic" panose="020B0502020202020204" pitchFamily="34" charset="0"/>
              </a:rPr>
              <a:t>separated from him</a:t>
            </a:r>
            <a:r>
              <a:rPr lang="en-AU" sz="2500" b="1" i="1" dirty="0">
                <a:latin typeface="Century Gothic" panose="020B0502020202020204" pitchFamily="34" charset="0"/>
              </a:rPr>
              <a:t> by your evil thoughts and actions. Yet now he has reconciled you to himself through the death of Christ in his physical body. As a result, he has brought you into his own presence, and you are holy and blameless as you stand before him without a single fault</a:t>
            </a:r>
            <a:r>
              <a:rPr lang="en-AU" sz="2500" i="1" dirty="0">
                <a:latin typeface="Century Gothic" panose="020B0502020202020204" pitchFamily="34" charset="0"/>
              </a:rPr>
              <a:t>.”</a:t>
            </a:r>
            <a:r>
              <a:rPr lang="en-AU" sz="2500" dirty="0">
                <a:latin typeface="Century Gothic" panose="020B0502020202020204" pitchFamily="34" charset="0"/>
              </a:rPr>
              <a:t> </a:t>
            </a:r>
          </a:p>
          <a:p>
            <a:pPr algn="ctr"/>
            <a:br>
              <a:rPr lang="en-AU" sz="500" dirty="0">
                <a:latin typeface="Century Gothic" panose="020B0502020202020204" pitchFamily="34" charset="0"/>
                <a:cs typeface="Al Nile" pitchFamily="2" charset="-78"/>
              </a:rPr>
            </a:br>
            <a:r>
              <a:rPr lang="en-AU" sz="1800" dirty="0">
                <a:latin typeface="Century Gothic" panose="020B0502020202020204" pitchFamily="34" charset="0"/>
                <a:cs typeface="Al Nile" pitchFamily="2" charset="-78"/>
              </a:rPr>
              <a:t>Colossians 1:21-22 (NLT)</a:t>
            </a:r>
            <a:endParaRPr lang="en-US" sz="1800" dirty="0">
              <a:latin typeface="Century Gothic" panose="020B0502020202020204" pitchFamily="34" charset="0"/>
              <a:cs typeface="Al Nile" pitchFamily="2" charset="-78"/>
            </a:endParaRPr>
          </a:p>
        </p:txBody>
      </p:sp>
      <p:sp>
        <p:nvSpPr>
          <p:cNvPr id="6" name="Title 1">
            <a:extLst>
              <a:ext uri="{FF2B5EF4-FFF2-40B4-BE49-F238E27FC236}">
                <a16:creationId xmlns:a16="http://schemas.microsoft.com/office/drawing/2014/main" id="{6D322E18-3113-A645-A04B-E3496D52DE4B}"/>
              </a:ext>
            </a:extLst>
          </p:cNvPr>
          <p:cNvSpPr txBox="1">
            <a:spLocks/>
          </p:cNvSpPr>
          <p:nvPr/>
        </p:nvSpPr>
        <p:spPr>
          <a:xfrm>
            <a:off x="117987" y="441744"/>
            <a:ext cx="3912597" cy="6278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i="1" dirty="0">
                <a:latin typeface="Century Gothic" panose="020B0502020202020204" pitchFamily="34" charset="0"/>
              </a:rPr>
              <a:t>“</a:t>
            </a:r>
            <a:r>
              <a:rPr lang="en-AU" b="1" i="1" dirty="0">
                <a:latin typeface="Century Gothic" panose="020B0502020202020204" pitchFamily="34" charset="0"/>
              </a:rPr>
              <a:t>Remember</a:t>
            </a:r>
            <a:r>
              <a:rPr lang="en-AU" sz="4000" i="1" dirty="0">
                <a:latin typeface="Century Gothic" panose="020B0502020202020204" pitchFamily="34" charset="0"/>
              </a:rPr>
              <a:t>...</a:t>
            </a:r>
            <a:r>
              <a:rPr lang="en-AU" b="1" i="1" dirty="0">
                <a:latin typeface="Century Gothic" panose="020B0502020202020204" pitchFamily="34" charset="0"/>
              </a:rPr>
              <a:t>you were </a:t>
            </a:r>
            <a:r>
              <a:rPr lang="en-AU" b="1" i="1" u="sng" dirty="0">
                <a:latin typeface="Century Gothic" panose="020B0502020202020204" pitchFamily="34" charset="0"/>
              </a:rPr>
              <a:t>separate from Christ</a:t>
            </a:r>
            <a:r>
              <a:rPr lang="en-AU" b="1" i="1" dirty="0">
                <a:latin typeface="Century Gothic" panose="020B0502020202020204" pitchFamily="34" charset="0"/>
              </a:rPr>
              <a:t>... without hope and without God in the world</a:t>
            </a:r>
            <a:r>
              <a:rPr lang="en-AU" i="1" dirty="0">
                <a:latin typeface="Century Gothic" panose="020B0502020202020204" pitchFamily="34" charset="0"/>
              </a:rPr>
              <a:t>.”</a:t>
            </a:r>
          </a:p>
          <a:p>
            <a:pPr algn="ctr"/>
            <a:r>
              <a:rPr lang="en-AU" sz="2600" dirty="0">
                <a:latin typeface="Century Gothic" panose="020B0502020202020204" pitchFamily="34" charset="0"/>
                <a:cs typeface="Al Nile" pitchFamily="2" charset="-78"/>
              </a:rPr>
              <a:t>Ephesians 2:12</a:t>
            </a:r>
            <a:endParaRPr lang="en-US" sz="2600" dirty="0">
              <a:latin typeface="Century Gothic" panose="020B0502020202020204" pitchFamily="34" charset="0"/>
              <a:cs typeface="Al Nile" pitchFamily="2" charset="-78"/>
            </a:endParaRPr>
          </a:p>
        </p:txBody>
      </p:sp>
    </p:spTree>
    <p:extLst>
      <p:ext uri="{BB962C8B-B14F-4D97-AF65-F5344CB8AC3E}">
        <p14:creationId xmlns:p14="http://schemas.microsoft.com/office/powerpoint/2010/main" val="24384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E2E8E5-147B-7D43-832D-336D2C31CCF3}"/>
              </a:ext>
            </a:extLst>
          </p:cNvPr>
          <p:cNvSpPr/>
          <p:nvPr/>
        </p:nvSpPr>
        <p:spPr>
          <a:xfrm>
            <a:off x="974811" y="1515658"/>
            <a:ext cx="5916643" cy="421606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D50E1FAA-AC40-A24C-9CEF-70CF4F810C23}"/>
              </a:ext>
            </a:extLst>
          </p:cNvPr>
          <p:cNvSpPr/>
          <p:nvPr/>
        </p:nvSpPr>
        <p:spPr>
          <a:xfrm>
            <a:off x="1676488" y="1896043"/>
            <a:ext cx="4436684" cy="3477875"/>
          </a:xfrm>
          <a:prstGeom prst="rect">
            <a:avLst/>
          </a:prstGeom>
        </p:spPr>
        <p:txBody>
          <a:bodyPr wrap="square">
            <a:spAutoFit/>
          </a:bodyPr>
          <a:lstStyle/>
          <a:p>
            <a:pPr algn="ctr"/>
            <a:r>
              <a:rPr lang="en-US" sz="4400" dirty="0">
                <a:latin typeface="Century Gothic" panose="020B0502020202020204" pitchFamily="34" charset="0"/>
              </a:rPr>
              <a:t>7. </a:t>
            </a:r>
            <a:r>
              <a:rPr lang="en-US" sz="4400" b="1" dirty="0">
                <a:latin typeface="Century Gothic" panose="020B0502020202020204" pitchFamily="34" charset="0"/>
              </a:rPr>
              <a:t>Jesus died to bring</a:t>
            </a:r>
            <a:r>
              <a:rPr lang="en-US" sz="4400" b="1" dirty="0">
                <a:solidFill>
                  <a:schemeClr val="bg1"/>
                </a:solidFill>
                <a:latin typeface="Century Gothic" panose="020B0502020202020204" pitchFamily="34" charset="0"/>
              </a:rPr>
              <a:t> forgiveness &amp; eternal life </a:t>
            </a:r>
            <a:r>
              <a:rPr lang="en-US" sz="4400" dirty="0">
                <a:latin typeface="Century Gothic" panose="020B0502020202020204" pitchFamily="34" charset="0"/>
              </a:rPr>
              <a:t>(salvation)</a:t>
            </a:r>
            <a:endParaRPr lang="en-US" sz="4400" dirty="0"/>
          </a:p>
        </p:txBody>
      </p:sp>
      <p:sp>
        <p:nvSpPr>
          <p:cNvPr id="6" name="Title 1">
            <a:extLst>
              <a:ext uri="{FF2B5EF4-FFF2-40B4-BE49-F238E27FC236}">
                <a16:creationId xmlns:a16="http://schemas.microsoft.com/office/drawing/2014/main" id="{4C1D84F1-9890-614F-AEC5-9B1AEF2E78D6}"/>
              </a:ext>
            </a:extLst>
          </p:cNvPr>
          <p:cNvSpPr txBox="1">
            <a:spLocks/>
          </p:cNvSpPr>
          <p:nvPr/>
        </p:nvSpPr>
        <p:spPr>
          <a:xfrm>
            <a:off x="7620000" y="544983"/>
            <a:ext cx="3912597" cy="60827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i="1" dirty="0">
                <a:latin typeface="Century Gothic" panose="020B0502020202020204" pitchFamily="34" charset="0"/>
              </a:rPr>
              <a:t>“</a:t>
            </a:r>
            <a:r>
              <a:rPr lang="en-AU" sz="3600" b="1" i="1" dirty="0">
                <a:latin typeface="Century Gothic" panose="020B0502020202020204" pitchFamily="34" charset="0"/>
              </a:rPr>
              <a:t>For God so loved the world that He gave His one and only Son, that whoever believes in Him shall not perish, but have eternal life.</a:t>
            </a:r>
            <a:r>
              <a:rPr lang="en-AU" sz="3600" i="1" dirty="0">
                <a:latin typeface="Century Gothic" panose="020B0502020202020204" pitchFamily="34" charset="0"/>
              </a:rPr>
              <a:t>”</a:t>
            </a:r>
            <a:endParaRPr lang="en-AU" sz="3600" dirty="0">
              <a:latin typeface="Century Gothic" panose="020B0502020202020204" pitchFamily="34" charset="0"/>
            </a:endParaRPr>
          </a:p>
          <a:p>
            <a:endParaRPr lang="en-AU" sz="500" b="1" i="1" dirty="0">
              <a:latin typeface="Century Gothic" panose="020B0502020202020204" pitchFamily="34" charset="0"/>
            </a:endParaRPr>
          </a:p>
          <a:p>
            <a:pPr algn="ctr"/>
            <a:r>
              <a:rPr lang="en-AU" sz="3000" dirty="0">
                <a:latin typeface="Century Gothic" panose="020B0502020202020204" pitchFamily="34" charset="0"/>
                <a:cs typeface="Al Nile" pitchFamily="2" charset="-78"/>
              </a:rPr>
              <a:t>John 3:16</a:t>
            </a:r>
          </a:p>
        </p:txBody>
      </p:sp>
    </p:spTree>
    <p:extLst>
      <p:ext uri="{BB962C8B-B14F-4D97-AF65-F5344CB8AC3E}">
        <p14:creationId xmlns:p14="http://schemas.microsoft.com/office/powerpoint/2010/main" val="77395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8F7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734614-F943-3843-BED8-4E07DE0B6878}"/>
              </a:ext>
            </a:extLst>
          </p:cNvPr>
          <p:cNvPicPr>
            <a:picLocks noChangeAspect="1"/>
          </p:cNvPicPr>
          <p:nvPr/>
        </p:nvPicPr>
        <p:blipFill rotWithShape="1">
          <a:blip r:embed="rId2"/>
          <a:srcRect l="1694" r="13932"/>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E722A071-810D-F44F-A8EA-F89D4ABD25A1}"/>
              </a:ext>
            </a:extLst>
          </p:cNvPr>
          <p:cNvSpPr>
            <a:spLocks noGrp="1"/>
          </p:cNvSpPr>
          <p:nvPr>
            <p:ph type="title"/>
          </p:nvPr>
        </p:nvSpPr>
        <p:spPr>
          <a:xfrm>
            <a:off x="6204154" y="148116"/>
            <a:ext cx="5058577" cy="6561767"/>
          </a:xfrm>
        </p:spPr>
        <p:txBody>
          <a:bodyPr>
            <a:noAutofit/>
          </a:bodyPr>
          <a:lstStyle/>
          <a:p>
            <a:pPr algn="ctr"/>
            <a:r>
              <a:rPr lang="en-US" sz="4800" b="1" dirty="0">
                <a:latin typeface="Century Gothic" panose="020B0502020202020204" pitchFamily="34" charset="0"/>
                <a:cs typeface="Al Nile" pitchFamily="2" charset="-78"/>
              </a:rPr>
              <a:t>Mark 2:17</a:t>
            </a:r>
            <a:br>
              <a:rPr lang="en-US" sz="4000" dirty="0">
                <a:latin typeface="Century Gothic" panose="020B0502020202020204" pitchFamily="34" charset="0"/>
                <a:cs typeface="Al Nile" pitchFamily="2" charset="-78"/>
              </a:rPr>
            </a:br>
            <a:br>
              <a:rPr lang="en-US" sz="2000" dirty="0">
                <a:latin typeface="Century Gothic" panose="020B0502020202020204" pitchFamily="34" charset="0"/>
                <a:cs typeface="Al Nile" pitchFamily="2" charset="-78"/>
              </a:rPr>
            </a:br>
            <a:r>
              <a:rPr lang="en-AU" sz="3800" i="1" dirty="0">
                <a:latin typeface="Century Gothic" panose="020B0502020202020204" pitchFamily="34" charset="0"/>
              </a:rPr>
              <a:t>“</a:t>
            </a:r>
            <a:r>
              <a:rPr lang="en-AU" sz="3800" b="1" i="1" dirty="0">
                <a:latin typeface="Century Gothic" panose="020B0502020202020204" pitchFamily="34" charset="0"/>
              </a:rPr>
              <a:t>It is not the healthy who need a doctor, but the sick. I have not come to call the righteous, but sinners</a:t>
            </a:r>
            <a:r>
              <a:rPr lang="en-AU" sz="3800" i="1" dirty="0">
                <a:latin typeface="Century Gothic" panose="020B0502020202020204" pitchFamily="34" charset="0"/>
              </a:rPr>
              <a:t>.”</a:t>
            </a:r>
            <a:endParaRPr lang="en-US" sz="3800" b="1" dirty="0">
              <a:latin typeface="Century Gothic" panose="020B0502020202020204" pitchFamily="34" charset="0"/>
              <a:cs typeface="Al Nile" pitchFamily="2" charset="-78"/>
            </a:endParaRPr>
          </a:p>
        </p:txBody>
      </p:sp>
    </p:spTree>
    <p:extLst>
      <p:ext uri="{BB962C8B-B14F-4D97-AF65-F5344CB8AC3E}">
        <p14:creationId xmlns:p14="http://schemas.microsoft.com/office/powerpoint/2010/main" val="34162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D0ADB-ABEE-734A-B8E2-F77FA50B1F21}"/>
              </a:ext>
            </a:extLst>
          </p:cNvPr>
          <p:cNvSpPr>
            <a:spLocks noGrp="1"/>
          </p:cNvSpPr>
          <p:nvPr>
            <p:ph type="title"/>
          </p:nvPr>
        </p:nvSpPr>
        <p:spPr>
          <a:xfrm>
            <a:off x="3186770" y="2559548"/>
            <a:ext cx="5251552" cy="1702562"/>
          </a:xfrm>
        </p:spPr>
        <p:txBody>
          <a:bodyPr>
            <a:noAutofit/>
          </a:bodyPr>
          <a:lstStyle/>
          <a:p>
            <a:r>
              <a:rPr lang="en-US" sz="6000" b="1" dirty="0">
                <a:latin typeface="Century Gothic" panose="020B0502020202020204" pitchFamily="34" charset="0"/>
              </a:rPr>
              <a:t>INTERMISSION</a:t>
            </a:r>
          </a:p>
        </p:txBody>
      </p:sp>
    </p:spTree>
    <p:extLst>
      <p:ext uri="{BB962C8B-B14F-4D97-AF65-F5344CB8AC3E}">
        <p14:creationId xmlns:p14="http://schemas.microsoft.com/office/powerpoint/2010/main" val="405071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55D62-8782-FC46-A86A-12893659D48B}"/>
              </a:ext>
            </a:extLst>
          </p:cNvPr>
          <p:cNvSpPr/>
          <p:nvPr/>
        </p:nvSpPr>
        <p:spPr>
          <a:xfrm>
            <a:off x="724626" y="1484359"/>
            <a:ext cx="10726013" cy="1862048"/>
          </a:xfrm>
          <a:prstGeom prst="rect">
            <a:avLst/>
          </a:prstGeom>
          <a:ln>
            <a:noFill/>
          </a:ln>
        </p:spPr>
        <p:txBody>
          <a:bodyPr wrap="none">
            <a:spAutoFit/>
          </a:bodyPr>
          <a:lstStyle/>
          <a:p>
            <a:pPr algn="ctr"/>
            <a:r>
              <a:rPr lang="en-AU" sz="5500" b="1" dirty="0">
                <a:solidFill>
                  <a:schemeClr val="bg1"/>
                </a:solidFill>
                <a:latin typeface="Century Gothic" panose="020B0502020202020204" pitchFamily="34" charset="0"/>
              </a:rPr>
              <a:t>How could </a:t>
            </a:r>
            <a:r>
              <a:rPr lang="en-AU" sz="6000" b="1" dirty="0">
                <a:ln w="19050">
                  <a:solidFill>
                    <a:schemeClr val="tx1"/>
                  </a:solidFill>
                </a:ln>
                <a:solidFill>
                  <a:schemeClr val="bg1"/>
                </a:solidFill>
                <a:latin typeface="Century Gothic" panose="020B0502020202020204" pitchFamily="34" charset="0"/>
              </a:rPr>
              <a:t>One Man’s Death </a:t>
            </a:r>
          </a:p>
          <a:p>
            <a:pPr algn="ctr"/>
            <a:r>
              <a:rPr lang="en-AU" sz="5500" b="1" dirty="0">
                <a:solidFill>
                  <a:schemeClr val="bg1"/>
                </a:solidFill>
                <a:latin typeface="Century Gothic" panose="020B0502020202020204" pitchFamily="34" charset="0"/>
              </a:rPr>
              <a:t>accomplish so much? </a:t>
            </a:r>
            <a:endParaRPr lang="en-US" sz="5500" b="1"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3E59450E-B9E5-9540-8B96-A1F95CCF84E5}"/>
              </a:ext>
            </a:extLst>
          </p:cNvPr>
          <p:cNvSpPr txBox="1"/>
          <p:nvPr/>
        </p:nvSpPr>
        <p:spPr>
          <a:xfrm>
            <a:off x="3557931" y="3820290"/>
            <a:ext cx="5059398" cy="1631216"/>
          </a:xfrm>
          <a:prstGeom prst="rect">
            <a:avLst/>
          </a:prstGeom>
          <a:noFill/>
        </p:spPr>
        <p:txBody>
          <a:bodyPr wrap="none" rtlCol="0">
            <a:spAutoFit/>
          </a:bodyPr>
          <a:lstStyle/>
          <a:p>
            <a:pPr algn="ctr"/>
            <a:r>
              <a:rPr lang="en-US" sz="5000" dirty="0">
                <a:latin typeface="Century Gothic" panose="020B0502020202020204" pitchFamily="34" charset="0"/>
              </a:rPr>
              <a:t>Because of the </a:t>
            </a:r>
          </a:p>
          <a:p>
            <a:pPr algn="ctr"/>
            <a:r>
              <a:rPr lang="en-US" sz="5000" b="1" i="1" dirty="0">
                <a:latin typeface="Century Gothic" panose="020B0502020202020204" pitchFamily="34" charset="0"/>
              </a:rPr>
              <a:t>Life </a:t>
            </a:r>
            <a:r>
              <a:rPr lang="en-US" sz="5000" dirty="0">
                <a:latin typeface="Century Gothic" panose="020B0502020202020204" pitchFamily="34" charset="0"/>
              </a:rPr>
              <a:t>He</a:t>
            </a:r>
            <a:r>
              <a:rPr lang="en-US" sz="5000" b="1" dirty="0">
                <a:latin typeface="Century Gothic" panose="020B0502020202020204" pitchFamily="34" charset="0"/>
              </a:rPr>
              <a:t> </a:t>
            </a:r>
            <a:r>
              <a:rPr lang="en-US" sz="5000" b="1" i="1" dirty="0">
                <a:latin typeface="Century Gothic" panose="020B0502020202020204" pitchFamily="34" charset="0"/>
              </a:rPr>
              <a:t>Lived</a:t>
            </a:r>
          </a:p>
        </p:txBody>
      </p:sp>
    </p:spTree>
    <p:extLst>
      <p:ext uri="{BB962C8B-B14F-4D97-AF65-F5344CB8AC3E}">
        <p14:creationId xmlns:p14="http://schemas.microsoft.com/office/powerpoint/2010/main" val="2683059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24C5D2-F073-0B42-90F9-78389D9FA3AC}"/>
              </a:ext>
            </a:extLst>
          </p:cNvPr>
          <p:cNvSpPr/>
          <p:nvPr/>
        </p:nvSpPr>
        <p:spPr>
          <a:xfrm>
            <a:off x="1133061" y="1965775"/>
            <a:ext cx="10008704" cy="2123658"/>
          </a:xfrm>
          <a:prstGeom prst="rect">
            <a:avLst/>
          </a:prstGeom>
        </p:spPr>
        <p:txBody>
          <a:bodyPr wrap="square">
            <a:spAutoFit/>
          </a:bodyPr>
          <a:lstStyle/>
          <a:p>
            <a:pPr algn="ctr"/>
            <a:r>
              <a:rPr lang="en-AU" sz="6600" b="1" dirty="0">
                <a:solidFill>
                  <a:schemeClr val="bg1"/>
                </a:solidFill>
                <a:latin typeface="Century Gothic" panose="020B0502020202020204" pitchFamily="34" charset="0"/>
              </a:rPr>
              <a:t>Jesus Lived the Life God required of Us</a:t>
            </a:r>
            <a:endParaRPr lang="en-US"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729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63104F-2C9D-0B4C-BC9F-5244EE5DADF1}"/>
              </a:ext>
            </a:extLst>
          </p:cNvPr>
          <p:cNvSpPr/>
          <p:nvPr/>
        </p:nvSpPr>
        <p:spPr>
          <a:xfrm>
            <a:off x="354956" y="733323"/>
            <a:ext cx="11571573" cy="830997"/>
          </a:xfrm>
          <a:prstGeom prst="rect">
            <a:avLst/>
          </a:prstGeom>
        </p:spPr>
        <p:txBody>
          <a:bodyPr wrap="square">
            <a:spAutoFit/>
          </a:bodyPr>
          <a:lstStyle/>
          <a:p>
            <a:pPr algn="ctr"/>
            <a:r>
              <a:rPr lang="en-AU" sz="4800" b="1" dirty="0">
                <a:solidFill>
                  <a:schemeClr val="bg1"/>
                </a:solidFill>
                <a:latin typeface="Century Gothic" panose="020B0502020202020204" pitchFamily="34" charset="0"/>
              </a:rPr>
              <a:t>Jesus Lived the Life God required of Us</a:t>
            </a:r>
            <a:endParaRPr lang="en-US" sz="48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F3DA536F-C98B-5D47-A89C-11D528BD91BC}"/>
              </a:ext>
            </a:extLst>
          </p:cNvPr>
          <p:cNvSpPr/>
          <p:nvPr/>
        </p:nvSpPr>
        <p:spPr>
          <a:xfrm>
            <a:off x="3118219" y="1839878"/>
            <a:ext cx="5769907" cy="165181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D057DA77-9125-974D-8880-A440563EA39B}"/>
              </a:ext>
            </a:extLst>
          </p:cNvPr>
          <p:cNvSpPr txBox="1"/>
          <p:nvPr/>
        </p:nvSpPr>
        <p:spPr>
          <a:xfrm>
            <a:off x="3899068" y="2004306"/>
            <a:ext cx="4208207" cy="1323439"/>
          </a:xfrm>
          <a:prstGeom prst="rect">
            <a:avLst/>
          </a:prstGeom>
          <a:noFill/>
        </p:spPr>
        <p:txBody>
          <a:bodyPr wrap="square" rtlCol="0">
            <a:spAutoFit/>
          </a:bodyPr>
          <a:lstStyle/>
          <a:p>
            <a:pPr algn="ctr"/>
            <a:r>
              <a:rPr lang="en-US" sz="4000" dirty="0">
                <a:latin typeface="Century Gothic" panose="020B0502020202020204" pitchFamily="34" charset="0"/>
              </a:rPr>
              <a:t>1. </a:t>
            </a:r>
            <a:r>
              <a:rPr lang="en-US" sz="4000" b="1" dirty="0">
                <a:latin typeface="Century Gothic" panose="020B0502020202020204" pitchFamily="34" charset="0"/>
              </a:rPr>
              <a:t>Jesus lived a </a:t>
            </a:r>
          </a:p>
          <a:p>
            <a:pPr algn="ctr"/>
            <a:r>
              <a:rPr lang="en-US" sz="4000" b="1" dirty="0">
                <a:solidFill>
                  <a:schemeClr val="bg1"/>
                </a:solidFill>
                <a:latin typeface="Century Gothic" panose="020B0502020202020204" pitchFamily="34" charset="0"/>
              </a:rPr>
              <a:t>Sinless Life</a:t>
            </a:r>
          </a:p>
        </p:txBody>
      </p:sp>
      <p:sp>
        <p:nvSpPr>
          <p:cNvPr id="5" name="Rectangle 4">
            <a:extLst>
              <a:ext uri="{FF2B5EF4-FFF2-40B4-BE49-F238E27FC236}">
                <a16:creationId xmlns:a16="http://schemas.microsoft.com/office/drawing/2014/main" id="{6E0DE074-6565-374A-BF3C-B7C770E13D76}"/>
              </a:ext>
            </a:extLst>
          </p:cNvPr>
          <p:cNvSpPr/>
          <p:nvPr/>
        </p:nvSpPr>
        <p:spPr>
          <a:xfrm>
            <a:off x="620118" y="4007186"/>
            <a:ext cx="11041248" cy="1138773"/>
          </a:xfrm>
          <a:prstGeom prst="rect">
            <a:avLst/>
          </a:prstGeom>
        </p:spPr>
        <p:txBody>
          <a:bodyPr wrap="square">
            <a:spAutoFit/>
          </a:bodyPr>
          <a:lstStyle/>
          <a:p>
            <a:pPr algn="ctr"/>
            <a:r>
              <a:rPr lang="en-AU" sz="2400" i="1" dirty="0">
                <a:solidFill>
                  <a:srgbClr val="001320"/>
                </a:solidFill>
                <a:latin typeface="Century Gothic" panose="020B0502020202020204" pitchFamily="34" charset="0"/>
              </a:rPr>
              <a:t>“</a:t>
            </a:r>
            <a:r>
              <a:rPr lang="en-AU" sz="2400" b="1" i="1" dirty="0">
                <a:solidFill>
                  <a:srgbClr val="001320"/>
                </a:solidFill>
                <a:latin typeface="Century Gothic" panose="020B0502020202020204" pitchFamily="34" charset="0"/>
              </a:rPr>
              <a:t>Such a high priest </a:t>
            </a:r>
            <a:r>
              <a:rPr lang="en-AU" sz="2400" b="1" i="1" u="sng" dirty="0">
                <a:solidFill>
                  <a:srgbClr val="001320"/>
                </a:solidFill>
                <a:latin typeface="Century Gothic" panose="020B0502020202020204" pitchFamily="34" charset="0"/>
              </a:rPr>
              <a:t>truly meets our need</a:t>
            </a:r>
            <a:r>
              <a:rPr lang="en-AU" sz="2400" b="1" i="1" dirty="0">
                <a:solidFill>
                  <a:srgbClr val="001320"/>
                </a:solidFill>
                <a:latin typeface="Century Gothic" panose="020B0502020202020204" pitchFamily="34" charset="0"/>
              </a:rPr>
              <a:t>; one who is holy, blameless, pure, set apart from sinners, exalted above the heavens</a:t>
            </a:r>
            <a:r>
              <a:rPr lang="en-AU" sz="2400" i="1" dirty="0">
                <a:solidFill>
                  <a:srgbClr val="001320"/>
                </a:solidFill>
                <a:latin typeface="Century Gothic" panose="020B0502020202020204" pitchFamily="34" charset="0"/>
              </a:rPr>
              <a:t>.”</a:t>
            </a:r>
          </a:p>
          <a:p>
            <a:pPr algn="ctr"/>
            <a:r>
              <a:rPr lang="en-AU" sz="2000" dirty="0">
                <a:solidFill>
                  <a:srgbClr val="001320"/>
                </a:solidFill>
                <a:latin typeface="Century Gothic" panose="020B0502020202020204" pitchFamily="34" charset="0"/>
              </a:rPr>
              <a:t>Hebrews 7:26</a:t>
            </a:r>
          </a:p>
        </p:txBody>
      </p:sp>
      <p:sp>
        <p:nvSpPr>
          <p:cNvPr id="6" name="Rectangle 5">
            <a:extLst>
              <a:ext uri="{FF2B5EF4-FFF2-40B4-BE49-F238E27FC236}">
                <a16:creationId xmlns:a16="http://schemas.microsoft.com/office/drawing/2014/main" id="{058EE350-E7F7-744B-AC3E-663B4A3F1E0C}"/>
              </a:ext>
            </a:extLst>
          </p:cNvPr>
          <p:cNvSpPr/>
          <p:nvPr/>
        </p:nvSpPr>
        <p:spPr>
          <a:xfrm>
            <a:off x="497934" y="5385890"/>
            <a:ext cx="11285616" cy="1138773"/>
          </a:xfrm>
          <a:prstGeom prst="rect">
            <a:avLst/>
          </a:prstGeom>
        </p:spPr>
        <p:txBody>
          <a:bodyPr wrap="square">
            <a:spAutoFit/>
          </a:bodyPr>
          <a:lstStyle/>
          <a:p>
            <a:pPr algn="ctr"/>
            <a:r>
              <a:rPr lang="en-AU" sz="2400" i="1" dirty="0">
                <a:solidFill>
                  <a:srgbClr val="001320"/>
                </a:solidFill>
                <a:latin typeface="Century Gothic" panose="020B0502020202020204" pitchFamily="34" charset="0"/>
              </a:rPr>
              <a:t>“</a:t>
            </a:r>
            <a:r>
              <a:rPr lang="en-AU" sz="2400" b="1" i="1" dirty="0">
                <a:solidFill>
                  <a:srgbClr val="001320"/>
                </a:solidFill>
                <a:latin typeface="Century Gothic" panose="020B0502020202020204" pitchFamily="34" charset="0"/>
              </a:rPr>
              <a:t>But y</a:t>
            </a:r>
            <a:r>
              <a:rPr lang="en-AU" sz="2400" b="1" i="1" dirty="0">
                <a:latin typeface="Century Gothic" panose="020B0502020202020204" pitchFamily="34" charset="0"/>
              </a:rPr>
              <a:t>ou know that he appeared so that he might take away our sins. And in him is no sin</a:t>
            </a:r>
            <a:r>
              <a:rPr lang="en-AU" sz="2400" i="1" dirty="0">
                <a:latin typeface="Century Gothic" panose="020B0502020202020204" pitchFamily="34" charset="0"/>
              </a:rPr>
              <a:t>.”</a:t>
            </a:r>
          </a:p>
          <a:p>
            <a:pPr algn="ctr"/>
            <a:r>
              <a:rPr lang="en-AU" sz="2000" dirty="0">
                <a:solidFill>
                  <a:srgbClr val="001320"/>
                </a:solidFill>
                <a:latin typeface="Century Gothic" panose="020B0502020202020204" pitchFamily="34" charset="0"/>
              </a:rPr>
              <a:t>1 John 3:5</a:t>
            </a:r>
          </a:p>
        </p:txBody>
      </p:sp>
    </p:spTree>
    <p:extLst>
      <p:ext uri="{BB962C8B-B14F-4D97-AF65-F5344CB8AC3E}">
        <p14:creationId xmlns:p14="http://schemas.microsoft.com/office/powerpoint/2010/main" val="299918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4E76D4-284B-3841-A29D-452353493471}"/>
              </a:ext>
            </a:extLst>
          </p:cNvPr>
          <p:cNvSpPr/>
          <p:nvPr/>
        </p:nvSpPr>
        <p:spPr>
          <a:xfrm>
            <a:off x="1502229" y="2286000"/>
            <a:ext cx="8654143" cy="2246769"/>
          </a:xfrm>
          <a:prstGeom prst="rect">
            <a:avLst/>
          </a:prstGeom>
        </p:spPr>
        <p:txBody>
          <a:bodyPr wrap="square">
            <a:spAutoFit/>
          </a:bodyPr>
          <a:lstStyle/>
          <a:p>
            <a:pPr algn="ctr"/>
            <a:r>
              <a:rPr lang="en-US" sz="7000" b="1" dirty="0">
                <a:latin typeface="Century Gothic" panose="020B0502020202020204" pitchFamily="34" charset="0"/>
              </a:rPr>
              <a:t>Jesus came </a:t>
            </a:r>
          </a:p>
          <a:p>
            <a:pPr algn="ctr"/>
            <a:r>
              <a:rPr lang="en-US" sz="7000" b="1" dirty="0">
                <a:solidFill>
                  <a:schemeClr val="bg1"/>
                </a:solidFill>
                <a:latin typeface="Century Gothic" panose="020B0502020202020204" pitchFamily="34" charset="0"/>
              </a:rPr>
              <a:t>to</a:t>
            </a:r>
            <a:r>
              <a:rPr lang="en-US" sz="7000" b="1" dirty="0">
                <a:latin typeface="Century Gothic" panose="020B0502020202020204" pitchFamily="34" charset="0"/>
              </a:rPr>
              <a:t> </a:t>
            </a:r>
            <a:r>
              <a:rPr lang="en-US" sz="7000" b="1" dirty="0">
                <a:solidFill>
                  <a:schemeClr val="bg1"/>
                </a:solidFill>
                <a:latin typeface="Century Gothic" panose="020B0502020202020204" pitchFamily="34" charset="0"/>
              </a:rPr>
              <a:t>Die</a:t>
            </a:r>
            <a:endParaRPr lang="en-US" sz="7000" dirty="0">
              <a:solidFill>
                <a:schemeClr val="bg1"/>
              </a:solidFill>
            </a:endParaRPr>
          </a:p>
        </p:txBody>
      </p:sp>
    </p:spTree>
    <p:extLst>
      <p:ext uri="{BB962C8B-B14F-4D97-AF65-F5344CB8AC3E}">
        <p14:creationId xmlns:p14="http://schemas.microsoft.com/office/powerpoint/2010/main" val="3635352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63104F-2C9D-0B4C-BC9F-5244EE5DADF1}"/>
              </a:ext>
            </a:extLst>
          </p:cNvPr>
          <p:cNvSpPr/>
          <p:nvPr/>
        </p:nvSpPr>
        <p:spPr>
          <a:xfrm>
            <a:off x="354956" y="733323"/>
            <a:ext cx="11571573" cy="830997"/>
          </a:xfrm>
          <a:prstGeom prst="rect">
            <a:avLst/>
          </a:prstGeom>
        </p:spPr>
        <p:txBody>
          <a:bodyPr wrap="square">
            <a:spAutoFit/>
          </a:bodyPr>
          <a:lstStyle/>
          <a:p>
            <a:pPr algn="ctr"/>
            <a:r>
              <a:rPr lang="en-AU" sz="4800" b="1" dirty="0">
                <a:solidFill>
                  <a:schemeClr val="bg1"/>
                </a:solidFill>
                <a:latin typeface="Century Gothic" panose="020B0502020202020204" pitchFamily="34" charset="0"/>
              </a:rPr>
              <a:t>Jesus Lived the Life God required of Us</a:t>
            </a:r>
            <a:endParaRPr lang="en-US" sz="48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F3DA536F-C98B-5D47-A89C-11D528BD91BC}"/>
              </a:ext>
            </a:extLst>
          </p:cNvPr>
          <p:cNvSpPr/>
          <p:nvPr/>
        </p:nvSpPr>
        <p:spPr>
          <a:xfrm>
            <a:off x="2990624" y="2329380"/>
            <a:ext cx="5769907" cy="165181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D057DA77-9125-974D-8880-A440563EA39B}"/>
              </a:ext>
            </a:extLst>
          </p:cNvPr>
          <p:cNvSpPr txBox="1"/>
          <p:nvPr/>
        </p:nvSpPr>
        <p:spPr>
          <a:xfrm>
            <a:off x="3771473" y="2493569"/>
            <a:ext cx="4208207" cy="1323439"/>
          </a:xfrm>
          <a:prstGeom prst="rect">
            <a:avLst/>
          </a:prstGeom>
          <a:noFill/>
        </p:spPr>
        <p:txBody>
          <a:bodyPr wrap="square" rtlCol="0">
            <a:spAutoFit/>
          </a:bodyPr>
          <a:lstStyle/>
          <a:p>
            <a:pPr algn="ctr"/>
            <a:r>
              <a:rPr lang="en-US" sz="4000" dirty="0">
                <a:latin typeface="Century Gothic" panose="020B0502020202020204" pitchFamily="34" charset="0"/>
              </a:rPr>
              <a:t>2. </a:t>
            </a:r>
            <a:r>
              <a:rPr lang="en-US" sz="4000" b="1" dirty="0">
                <a:latin typeface="Century Gothic" panose="020B0502020202020204" pitchFamily="34" charset="0"/>
              </a:rPr>
              <a:t>Jesus lived a </a:t>
            </a:r>
          </a:p>
          <a:p>
            <a:pPr algn="ctr"/>
            <a:r>
              <a:rPr lang="en-US" sz="4000" b="1" dirty="0">
                <a:solidFill>
                  <a:schemeClr val="bg1"/>
                </a:solidFill>
                <a:latin typeface="Century Gothic" panose="020B0502020202020204" pitchFamily="34" charset="0"/>
              </a:rPr>
              <a:t>Righteous Life</a:t>
            </a:r>
          </a:p>
        </p:txBody>
      </p:sp>
      <p:sp>
        <p:nvSpPr>
          <p:cNvPr id="5" name="Rectangle 4">
            <a:extLst>
              <a:ext uri="{FF2B5EF4-FFF2-40B4-BE49-F238E27FC236}">
                <a16:creationId xmlns:a16="http://schemas.microsoft.com/office/drawing/2014/main" id="{6E0DE074-6565-374A-BF3C-B7C770E13D76}"/>
              </a:ext>
            </a:extLst>
          </p:cNvPr>
          <p:cNvSpPr/>
          <p:nvPr/>
        </p:nvSpPr>
        <p:spPr>
          <a:xfrm>
            <a:off x="620118" y="4746259"/>
            <a:ext cx="11041248" cy="1323439"/>
          </a:xfrm>
          <a:prstGeom prst="rect">
            <a:avLst/>
          </a:prstGeom>
        </p:spPr>
        <p:txBody>
          <a:bodyPr wrap="square">
            <a:spAutoFit/>
          </a:bodyPr>
          <a:lstStyle/>
          <a:p>
            <a:pPr algn="ctr"/>
            <a:r>
              <a:rPr lang="en-AU" sz="2800" b="1" i="1" dirty="0">
                <a:latin typeface="Century Gothic" panose="020B0502020202020204" pitchFamily="34" charset="0"/>
              </a:rPr>
              <a:t>“Do not think that I have come to abolish the Law and the prophets; I have not come to abolish them but to fulfil them.” </a:t>
            </a:r>
          </a:p>
          <a:p>
            <a:pPr algn="ctr"/>
            <a:r>
              <a:rPr lang="en-AU" sz="2400" dirty="0">
                <a:solidFill>
                  <a:srgbClr val="001320"/>
                </a:solidFill>
                <a:latin typeface="Century Gothic" panose="020B0502020202020204" pitchFamily="34" charset="0"/>
              </a:rPr>
              <a:t>Matthew 5:17</a:t>
            </a:r>
          </a:p>
        </p:txBody>
      </p:sp>
    </p:spTree>
    <p:extLst>
      <p:ext uri="{BB962C8B-B14F-4D97-AF65-F5344CB8AC3E}">
        <p14:creationId xmlns:p14="http://schemas.microsoft.com/office/powerpoint/2010/main" val="427943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BB837E-6DD6-1C4E-8DC3-0B80050DDA12}"/>
              </a:ext>
            </a:extLst>
          </p:cNvPr>
          <p:cNvSpPr/>
          <p:nvPr/>
        </p:nvSpPr>
        <p:spPr>
          <a:xfrm>
            <a:off x="1690577" y="3659185"/>
            <a:ext cx="8048846" cy="1631216"/>
          </a:xfrm>
          <a:prstGeom prst="rect">
            <a:avLst/>
          </a:prstGeom>
        </p:spPr>
        <p:txBody>
          <a:bodyPr wrap="square">
            <a:spAutoFit/>
          </a:bodyPr>
          <a:lstStyle/>
          <a:p>
            <a:pPr marL="457200" fontAlgn="base"/>
            <a:r>
              <a:rPr lang="en-AU" sz="3400" dirty="0">
                <a:solidFill>
                  <a:srgbClr val="000000"/>
                </a:solidFill>
                <a:latin typeface="Century Gothic" panose="020B0502020202020204" pitchFamily="34" charset="0"/>
              </a:rPr>
              <a:t>1. </a:t>
            </a:r>
            <a:r>
              <a:rPr lang="en-AU" sz="3400" b="1" dirty="0">
                <a:solidFill>
                  <a:srgbClr val="000000"/>
                </a:solidFill>
                <a:latin typeface="Century Gothic" panose="020B0502020202020204" pitchFamily="34" charset="0"/>
              </a:rPr>
              <a:t>We </a:t>
            </a:r>
            <a:r>
              <a:rPr lang="en-AU" sz="3400" b="1" i="1" dirty="0">
                <a:solidFill>
                  <a:schemeClr val="bg1"/>
                </a:solidFill>
                <a:latin typeface="Century Gothic" panose="020B0502020202020204" pitchFamily="34" charset="0"/>
              </a:rPr>
              <a:t>do</a:t>
            </a:r>
            <a:r>
              <a:rPr lang="en-AU" sz="3400" b="1" dirty="0">
                <a:solidFill>
                  <a:srgbClr val="000000"/>
                </a:solidFill>
                <a:latin typeface="Century Gothic" panose="020B0502020202020204" pitchFamily="34" charset="0"/>
              </a:rPr>
              <a:t> what we shouldn’t do</a:t>
            </a:r>
          </a:p>
          <a:p>
            <a:pPr marL="457200" fontAlgn="base"/>
            <a:endParaRPr lang="en-AU" sz="3200" dirty="0">
              <a:solidFill>
                <a:srgbClr val="000000"/>
              </a:solidFill>
              <a:latin typeface="Century Gothic" panose="020B0502020202020204" pitchFamily="34" charset="0"/>
            </a:endParaRPr>
          </a:p>
          <a:p>
            <a:pPr marL="457200" fontAlgn="base"/>
            <a:r>
              <a:rPr lang="en-AU" sz="3400" dirty="0">
                <a:solidFill>
                  <a:srgbClr val="000000"/>
                </a:solidFill>
                <a:latin typeface="Century Gothic" panose="020B0502020202020204" pitchFamily="34" charset="0"/>
              </a:rPr>
              <a:t>2. </a:t>
            </a:r>
            <a:r>
              <a:rPr lang="en-AU" sz="3400" b="1" dirty="0">
                <a:solidFill>
                  <a:srgbClr val="000000"/>
                </a:solidFill>
                <a:latin typeface="Century Gothic" panose="020B0502020202020204" pitchFamily="34" charset="0"/>
              </a:rPr>
              <a:t>We </a:t>
            </a:r>
            <a:r>
              <a:rPr lang="en-AU" sz="3400" b="1" i="1" dirty="0">
                <a:solidFill>
                  <a:schemeClr val="bg1"/>
                </a:solidFill>
                <a:latin typeface="Century Gothic" panose="020B0502020202020204" pitchFamily="34" charset="0"/>
              </a:rPr>
              <a:t>don’t do </a:t>
            </a:r>
            <a:r>
              <a:rPr lang="en-AU" sz="3400" b="1" dirty="0">
                <a:solidFill>
                  <a:srgbClr val="000000"/>
                </a:solidFill>
                <a:latin typeface="Century Gothic" panose="020B0502020202020204" pitchFamily="34" charset="0"/>
              </a:rPr>
              <a:t>what we should do</a:t>
            </a:r>
          </a:p>
        </p:txBody>
      </p:sp>
      <p:sp>
        <p:nvSpPr>
          <p:cNvPr id="5" name="TextBox 4">
            <a:extLst>
              <a:ext uri="{FF2B5EF4-FFF2-40B4-BE49-F238E27FC236}">
                <a16:creationId xmlns:a16="http://schemas.microsoft.com/office/drawing/2014/main" id="{3B545317-2490-C443-A63B-C4C776D47251}"/>
              </a:ext>
            </a:extLst>
          </p:cNvPr>
          <p:cNvSpPr txBox="1"/>
          <p:nvPr/>
        </p:nvSpPr>
        <p:spPr>
          <a:xfrm>
            <a:off x="2558122" y="1037759"/>
            <a:ext cx="6824304" cy="2092881"/>
          </a:xfrm>
          <a:prstGeom prst="rect">
            <a:avLst/>
          </a:prstGeom>
          <a:noFill/>
        </p:spPr>
        <p:txBody>
          <a:bodyPr wrap="none" rtlCol="0">
            <a:spAutoFit/>
          </a:bodyPr>
          <a:lstStyle/>
          <a:p>
            <a:pPr algn="ctr"/>
            <a:r>
              <a:rPr lang="en-US" sz="6500" b="1" dirty="0">
                <a:solidFill>
                  <a:schemeClr val="bg1"/>
                </a:solidFill>
                <a:latin typeface="Century Gothic" panose="020B0502020202020204" pitchFamily="34" charset="0"/>
              </a:rPr>
              <a:t>WE SIN IN </a:t>
            </a:r>
          </a:p>
          <a:p>
            <a:pPr algn="ctr"/>
            <a:r>
              <a:rPr lang="en-US" sz="6500" b="1" dirty="0">
                <a:solidFill>
                  <a:schemeClr val="bg1"/>
                </a:solidFill>
                <a:latin typeface="Century Gothic" panose="020B0502020202020204" pitchFamily="34" charset="0"/>
              </a:rPr>
              <a:t>DIFFERENT WAYS</a:t>
            </a:r>
            <a:r>
              <a:rPr lang="en-US" sz="4400" b="1" dirty="0">
                <a:solidFill>
                  <a:schemeClr val="bg1"/>
                </a:solidFill>
                <a:latin typeface="Century Gothic" panose="020B0502020202020204" pitchFamily="34" charset="0"/>
              </a:rPr>
              <a:t>:</a:t>
            </a:r>
          </a:p>
        </p:txBody>
      </p:sp>
      <p:sp>
        <p:nvSpPr>
          <p:cNvPr id="6" name="Rectangle 5">
            <a:extLst>
              <a:ext uri="{FF2B5EF4-FFF2-40B4-BE49-F238E27FC236}">
                <a16:creationId xmlns:a16="http://schemas.microsoft.com/office/drawing/2014/main" id="{81B59159-EA6F-EA49-B311-285E2C85DC86}"/>
              </a:ext>
            </a:extLst>
          </p:cNvPr>
          <p:cNvSpPr/>
          <p:nvPr/>
        </p:nvSpPr>
        <p:spPr>
          <a:xfrm>
            <a:off x="1744038" y="1712553"/>
            <a:ext cx="867545" cy="1554272"/>
          </a:xfrm>
          <a:prstGeom prst="rect">
            <a:avLst/>
          </a:prstGeom>
        </p:spPr>
        <p:txBody>
          <a:bodyPr wrap="none">
            <a:spAutoFit/>
          </a:bodyPr>
          <a:lstStyle/>
          <a:p>
            <a:r>
              <a:rPr lang="en-US" sz="9500" b="1" dirty="0">
                <a:ln w="38100">
                  <a:solidFill>
                    <a:schemeClr val="tx1"/>
                  </a:solidFill>
                </a:ln>
                <a:solidFill>
                  <a:schemeClr val="bg1"/>
                </a:solidFill>
                <a:latin typeface="Century Gothic" panose="020B0502020202020204" pitchFamily="34" charset="0"/>
              </a:rPr>
              <a:t>2</a:t>
            </a:r>
            <a:endParaRPr lang="en-US" sz="9500" dirty="0">
              <a:ln w="38100">
                <a:solidFill>
                  <a:schemeClr val="tx1"/>
                </a:solidFill>
              </a:ln>
              <a:solidFill>
                <a:schemeClr val="bg1"/>
              </a:solidFill>
            </a:endParaRPr>
          </a:p>
        </p:txBody>
      </p:sp>
    </p:spTree>
    <p:extLst>
      <p:ext uri="{BB962C8B-B14F-4D97-AF65-F5344CB8AC3E}">
        <p14:creationId xmlns:p14="http://schemas.microsoft.com/office/powerpoint/2010/main" val="71384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55D62-8782-FC46-A86A-12893659D48B}"/>
              </a:ext>
            </a:extLst>
          </p:cNvPr>
          <p:cNvSpPr/>
          <p:nvPr/>
        </p:nvSpPr>
        <p:spPr>
          <a:xfrm>
            <a:off x="571732" y="390061"/>
            <a:ext cx="11031794" cy="2400657"/>
          </a:xfrm>
          <a:prstGeom prst="rect">
            <a:avLst/>
          </a:prstGeom>
        </p:spPr>
        <p:txBody>
          <a:bodyPr wrap="square">
            <a:spAutoFit/>
          </a:bodyPr>
          <a:lstStyle/>
          <a:p>
            <a:pPr algn="ctr"/>
            <a:r>
              <a:rPr lang="en-AU" sz="5000" b="1" dirty="0">
                <a:latin typeface="Century Gothic" panose="020B0502020202020204" pitchFamily="34" charset="0"/>
              </a:rPr>
              <a:t>Jesus came to </a:t>
            </a:r>
          </a:p>
          <a:p>
            <a:pPr algn="ctr"/>
            <a:r>
              <a:rPr lang="en-AU" sz="5000" b="1" dirty="0">
                <a:solidFill>
                  <a:schemeClr val="bg1"/>
                </a:solidFill>
                <a:latin typeface="Century Gothic" panose="020B0502020202020204" pitchFamily="34" charset="0"/>
              </a:rPr>
              <a:t>Rise Again and Secure </a:t>
            </a:r>
          </a:p>
          <a:p>
            <a:pPr algn="ctr"/>
            <a:r>
              <a:rPr lang="en-AU" sz="5000" b="1" dirty="0">
                <a:solidFill>
                  <a:schemeClr val="bg1"/>
                </a:solidFill>
                <a:latin typeface="Century Gothic" panose="020B0502020202020204" pitchFamily="34" charset="0"/>
              </a:rPr>
              <a:t>Our Resurrection</a:t>
            </a:r>
            <a:endParaRPr lang="en-US" sz="5000" b="1" dirty="0">
              <a:solidFill>
                <a:schemeClr val="bg1"/>
              </a:solidFill>
              <a:latin typeface="Century Gothic" panose="020B0502020202020204" pitchFamily="34" charset="0"/>
            </a:endParaRPr>
          </a:p>
        </p:txBody>
      </p:sp>
      <p:sp>
        <p:nvSpPr>
          <p:cNvPr id="5" name="Rounded Rectangle 4">
            <a:extLst>
              <a:ext uri="{FF2B5EF4-FFF2-40B4-BE49-F238E27FC236}">
                <a16:creationId xmlns:a16="http://schemas.microsoft.com/office/drawing/2014/main" id="{DD34402D-87AD-EB4B-B4D5-2D2D151A68AD}"/>
              </a:ext>
            </a:extLst>
          </p:cNvPr>
          <p:cNvSpPr/>
          <p:nvPr/>
        </p:nvSpPr>
        <p:spPr>
          <a:xfrm>
            <a:off x="3918593" y="3156154"/>
            <a:ext cx="4338072" cy="3117494"/>
          </a:xfrm>
          <a:prstGeom prst="roundRect">
            <a:avLst/>
          </a:prstGeom>
          <a:solidFill>
            <a:schemeClr val="bg2">
              <a:lumMod val="1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chemeClr val="bg1"/>
                </a:solidFill>
                <a:latin typeface="Century Gothic" panose="020B0502020202020204" pitchFamily="34" charset="0"/>
              </a:rPr>
              <a:t>Read</a:t>
            </a:r>
            <a:r>
              <a:rPr lang="en-US" sz="5500" dirty="0">
                <a:solidFill>
                  <a:schemeClr val="bg1"/>
                </a:solidFill>
                <a:latin typeface="Century Gothic" panose="020B0502020202020204" pitchFamily="34" charset="0"/>
              </a:rPr>
              <a:t>:</a:t>
            </a:r>
          </a:p>
          <a:p>
            <a:pPr algn="ctr"/>
            <a:r>
              <a:rPr lang="en-US" sz="5000" dirty="0">
                <a:solidFill>
                  <a:schemeClr val="bg1"/>
                </a:solidFill>
                <a:latin typeface="Century Gothic" panose="020B0502020202020204" pitchFamily="34" charset="0"/>
              </a:rPr>
              <a:t>Mark 16:1-8 </a:t>
            </a:r>
          </a:p>
        </p:txBody>
      </p:sp>
    </p:spTree>
    <p:extLst>
      <p:ext uri="{BB962C8B-B14F-4D97-AF65-F5344CB8AC3E}">
        <p14:creationId xmlns:p14="http://schemas.microsoft.com/office/powerpoint/2010/main" val="980263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071-810D-F44F-A8EA-F89D4ABD25A1}"/>
              </a:ext>
            </a:extLst>
          </p:cNvPr>
          <p:cNvSpPr>
            <a:spLocks noGrp="1"/>
          </p:cNvSpPr>
          <p:nvPr>
            <p:ph type="title"/>
          </p:nvPr>
        </p:nvSpPr>
        <p:spPr>
          <a:xfrm>
            <a:off x="838199" y="669925"/>
            <a:ext cx="10655710" cy="1611159"/>
          </a:xfrm>
        </p:spPr>
        <p:txBody>
          <a:bodyPr>
            <a:noAutofit/>
          </a:bodyPr>
          <a:lstStyle/>
          <a:p>
            <a:pPr algn="ctr"/>
            <a:r>
              <a:rPr lang="en-US" sz="5500" b="1" dirty="0">
                <a:solidFill>
                  <a:schemeClr val="bg1"/>
                </a:solidFill>
                <a:latin typeface="Century Gothic" panose="020B0502020202020204" pitchFamily="34" charset="0"/>
              </a:rPr>
              <a:t>How could we possibly believe in the Resurrection?</a:t>
            </a:r>
          </a:p>
        </p:txBody>
      </p:sp>
      <p:sp>
        <p:nvSpPr>
          <p:cNvPr id="6" name="Rectangle 5">
            <a:extLst>
              <a:ext uri="{FF2B5EF4-FFF2-40B4-BE49-F238E27FC236}">
                <a16:creationId xmlns:a16="http://schemas.microsoft.com/office/drawing/2014/main" id="{370353DA-237A-C24C-8063-3656352AA193}"/>
              </a:ext>
            </a:extLst>
          </p:cNvPr>
          <p:cNvSpPr/>
          <p:nvPr/>
        </p:nvSpPr>
        <p:spPr>
          <a:xfrm>
            <a:off x="3150545" y="2983484"/>
            <a:ext cx="6031017" cy="2749253"/>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tx1"/>
                </a:solidFill>
                <a:latin typeface="Century Gothic" panose="020B0502020202020204" pitchFamily="34" charset="0"/>
              </a:rPr>
              <a:t>  1. </a:t>
            </a:r>
            <a:r>
              <a:rPr lang="en-US" sz="3500" b="1" dirty="0">
                <a:solidFill>
                  <a:schemeClr val="tx1"/>
                </a:solidFill>
                <a:latin typeface="Century Gothic" panose="020B0502020202020204" pitchFamily="34" charset="0"/>
              </a:rPr>
              <a:t>Jesus appeared </a:t>
            </a:r>
          </a:p>
          <a:p>
            <a:pPr algn="ctr"/>
            <a:r>
              <a:rPr lang="en-US" sz="3500" b="1" i="1" dirty="0">
                <a:solidFill>
                  <a:schemeClr val="bg1"/>
                </a:solidFill>
                <a:latin typeface="Century Gothic" panose="020B0502020202020204" pitchFamily="34" charset="0"/>
              </a:rPr>
              <a:t>first </a:t>
            </a:r>
            <a:r>
              <a:rPr lang="en-US" sz="3500" b="1" dirty="0">
                <a:solidFill>
                  <a:schemeClr val="bg1"/>
                </a:solidFill>
                <a:latin typeface="Century Gothic" panose="020B0502020202020204" pitchFamily="34" charset="0"/>
              </a:rPr>
              <a:t>to women</a:t>
            </a:r>
          </a:p>
        </p:txBody>
      </p:sp>
    </p:spTree>
    <p:extLst>
      <p:ext uri="{BB962C8B-B14F-4D97-AF65-F5344CB8AC3E}">
        <p14:creationId xmlns:p14="http://schemas.microsoft.com/office/powerpoint/2010/main" val="340569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E79F1-3B0A-8048-94F6-97849E38F547}"/>
              </a:ext>
            </a:extLst>
          </p:cNvPr>
          <p:cNvSpPr/>
          <p:nvPr/>
        </p:nvSpPr>
        <p:spPr>
          <a:xfrm>
            <a:off x="1842856" y="567126"/>
            <a:ext cx="3132268" cy="2749253"/>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tx1"/>
                </a:solidFill>
                <a:latin typeface="Century Gothic" panose="020B0502020202020204" pitchFamily="34" charset="0"/>
              </a:rPr>
              <a:t>  2. </a:t>
            </a:r>
            <a:r>
              <a:rPr lang="en-US" sz="3500" b="1" dirty="0">
                <a:solidFill>
                  <a:schemeClr val="tx1"/>
                </a:solidFill>
                <a:latin typeface="Century Gothic" panose="020B0502020202020204" pitchFamily="34" charset="0"/>
              </a:rPr>
              <a:t>Jesus appeared to </a:t>
            </a:r>
          </a:p>
          <a:p>
            <a:pPr algn="ctr"/>
            <a:r>
              <a:rPr lang="en-US" sz="3500" b="1" dirty="0">
                <a:solidFill>
                  <a:schemeClr val="bg1"/>
                </a:solidFill>
                <a:latin typeface="Century Gothic" panose="020B0502020202020204" pitchFamily="34" charset="0"/>
              </a:rPr>
              <a:t>the disciples</a:t>
            </a:r>
          </a:p>
        </p:txBody>
      </p:sp>
      <p:sp>
        <p:nvSpPr>
          <p:cNvPr id="5" name="Rectangle 4">
            <a:extLst>
              <a:ext uri="{FF2B5EF4-FFF2-40B4-BE49-F238E27FC236}">
                <a16:creationId xmlns:a16="http://schemas.microsoft.com/office/drawing/2014/main" id="{E978E158-09FB-1D41-A115-A7D71B568124}"/>
              </a:ext>
            </a:extLst>
          </p:cNvPr>
          <p:cNvSpPr/>
          <p:nvPr/>
        </p:nvSpPr>
        <p:spPr>
          <a:xfrm>
            <a:off x="3194790" y="3718264"/>
            <a:ext cx="3132268" cy="2749253"/>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tx1"/>
                </a:solidFill>
                <a:latin typeface="Century Gothic" panose="020B0502020202020204" pitchFamily="34" charset="0"/>
              </a:rPr>
              <a:t>  4. </a:t>
            </a:r>
            <a:r>
              <a:rPr lang="en-US" sz="3500" b="1" dirty="0">
                <a:solidFill>
                  <a:schemeClr val="tx1"/>
                </a:solidFill>
                <a:latin typeface="Century Gothic" panose="020B0502020202020204" pitchFamily="34" charset="0"/>
              </a:rPr>
              <a:t>Jesus’ body has </a:t>
            </a:r>
            <a:r>
              <a:rPr lang="en-US" sz="3500" b="1" dirty="0">
                <a:solidFill>
                  <a:schemeClr val="bg1"/>
                </a:solidFill>
                <a:latin typeface="Century Gothic" panose="020B0502020202020204" pitchFamily="34" charset="0"/>
              </a:rPr>
              <a:t>never been found</a:t>
            </a:r>
          </a:p>
        </p:txBody>
      </p:sp>
      <p:sp>
        <p:nvSpPr>
          <p:cNvPr id="6" name="Rectangle 5">
            <a:extLst>
              <a:ext uri="{FF2B5EF4-FFF2-40B4-BE49-F238E27FC236}">
                <a16:creationId xmlns:a16="http://schemas.microsoft.com/office/drawing/2014/main" id="{2CDB8DA8-671D-F142-8298-C6544D086096}"/>
              </a:ext>
            </a:extLst>
          </p:cNvPr>
          <p:cNvSpPr/>
          <p:nvPr/>
        </p:nvSpPr>
        <p:spPr>
          <a:xfrm>
            <a:off x="5766620" y="567126"/>
            <a:ext cx="3132268" cy="2749253"/>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tx1"/>
                </a:solidFill>
                <a:latin typeface="Century Gothic" panose="020B0502020202020204" pitchFamily="34" charset="0"/>
              </a:rPr>
              <a:t>  3. </a:t>
            </a:r>
            <a:r>
              <a:rPr lang="en-US" sz="3500" b="1" dirty="0">
                <a:solidFill>
                  <a:schemeClr val="tx1"/>
                </a:solidFill>
                <a:latin typeface="Century Gothic" panose="020B0502020202020204" pitchFamily="34" charset="0"/>
              </a:rPr>
              <a:t>Jesus appeared to </a:t>
            </a:r>
            <a:r>
              <a:rPr lang="en-US" sz="3500" b="1" dirty="0">
                <a:solidFill>
                  <a:schemeClr val="bg1"/>
                </a:solidFill>
                <a:latin typeface="Century Gothic" panose="020B0502020202020204" pitchFamily="34" charset="0"/>
              </a:rPr>
              <a:t>500 people </a:t>
            </a:r>
          </a:p>
          <a:p>
            <a:pPr algn="ctr"/>
            <a:r>
              <a:rPr lang="en-US" sz="3500" b="1" dirty="0">
                <a:solidFill>
                  <a:schemeClr val="bg1"/>
                </a:solidFill>
                <a:latin typeface="Century Gothic" panose="020B0502020202020204" pitchFamily="34" charset="0"/>
              </a:rPr>
              <a:t>at once</a:t>
            </a:r>
          </a:p>
        </p:txBody>
      </p:sp>
      <p:sp>
        <p:nvSpPr>
          <p:cNvPr id="7" name="Rectangle 6">
            <a:extLst>
              <a:ext uri="{FF2B5EF4-FFF2-40B4-BE49-F238E27FC236}">
                <a16:creationId xmlns:a16="http://schemas.microsoft.com/office/drawing/2014/main" id="{A5B8C49F-1FF5-5F43-8DC4-A6E48FBBAECD}"/>
              </a:ext>
            </a:extLst>
          </p:cNvPr>
          <p:cNvSpPr/>
          <p:nvPr/>
        </p:nvSpPr>
        <p:spPr>
          <a:xfrm>
            <a:off x="7083448" y="3718264"/>
            <a:ext cx="3132268" cy="2749253"/>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tx1"/>
                </a:solidFill>
                <a:latin typeface="Century Gothic" panose="020B0502020202020204" pitchFamily="34" charset="0"/>
              </a:rPr>
              <a:t>  </a:t>
            </a:r>
            <a:r>
              <a:rPr lang="en-US" sz="3300" dirty="0">
                <a:solidFill>
                  <a:schemeClr val="tx1"/>
                </a:solidFill>
                <a:latin typeface="Century Gothic" panose="020B0502020202020204" pitchFamily="34" charset="0"/>
              </a:rPr>
              <a:t>5. </a:t>
            </a:r>
            <a:r>
              <a:rPr lang="en-US" sz="3300" b="1" dirty="0">
                <a:solidFill>
                  <a:schemeClr val="tx1"/>
                </a:solidFill>
                <a:latin typeface="Century Gothic" panose="020B0502020202020204" pitchFamily="34" charset="0"/>
              </a:rPr>
              <a:t>Jesus’ resurrection </a:t>
            </a:r>
            <a:r>
              <a:rPr lang="en-US" sz="3300" b="1" dirty="0">
                <a:solidFill>
                  <a:schemeClr val="bg1"/>
                </a:solidFill>
                <a:latin typeface="Century Gothic" panose="020B0502020202020204" pitchFamily="34" charset="0"/>
              </a:rPr>
              <a:t>changed people’s lives</a:t>
            </a:r>
          </a:p>
        </p:txBody>
      </p:sp>
    </p:spTree>
    <p:extLst>
      <p:ext uri="{BB962C8B-B14F-4D97-AF65-F5344CB8AC3E}">
        <p14:creationId xmlns:p14="http://schemas.microsoft.com/office/powerpoint/2010/main" val="934519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63104F-2C9D-0B4C-BC9F-5244EE5DADF1}"/>
              </a:ext>
            </a:extLst>
          </p:cNvPr>
          <p:cNvSpPr/>
          <p:nvPr/>
        </p:nvSpPr>
        <p:spPr>
          <a:xfrm>
            <a:off x="354955" y="447202"/>
            <a:ext cx="11571573" cy="1677382"/>
          </a:xfrm>
          <a:prstGeom prst="rect">
            <a:avLst/>
          </a:prstGeom>
        </p:spPr>
        <p:txBody>
          <a:bodyPr wrap="square">
            <a:spAutoFit/>
          </a:bodyPr>
          <a:lstStyle/>
          <a:p>
            <a:pPr algn="ctr"/>
            <a:r>
              <a:rPr lang="en-AU" sz="5500" b="1" dirty="0">
                <a:solidFill>
                  <a:schemeClr val="bg1"/>
                </a:solidFill>
                <a:latin typeface="Century Gothic" panose="020B0502020202020204" pitchFamily="34" charset="0"/>
              </a:rPr>
              <a:t>The Significance of </a:t>
            </a:r>
          </a:p>
          <a:p>
            <a:pPr algn="ctr"/>
            <a:r>
              <a:rPr lang="en-AU" sz="4800" b="1" dirty="0">
                <a:solidFill>
                  <a:schemeClr val="bg1"/>
                </a:solidFill>
                <a:latin typeface="Century Gothic" panose="020B0502020202020204" pitchFamily="34" charset="0"/>
              </a:rPr>
              <a:t>Jesus’ Resurrection</a:t>
            </a:r>
            <a:endParaRPr lang="en-US" sz="48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F3DA536F-C98B-5D47-A89C-11D528BD91BC}"/>
              </a:ext>
            </a:extLst>
          </p:cNvPr>
          <p:cNvSpPr/>
          <p:nvPr/>
        </p:nvSpPr>
        <p:spPr>
          <a:xfrm>
            <a:off x="2438399" y="2448231"/>
            <a:ext cx="7275871" cy="165181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D057DA77-9125-974D-8880-A440563EA39B}"/>
              </a:ext>
            </a:extLst>
          </p:cNvPr>
          <p:cNvSpPr txBox="1"/>
          <p:nvPr/>
        </p:nvSpPr>
        <p:spPr>
          <a:xfrm>
            <a:off x="2841608" y="2612420"/>
            <a:ext cx="6666271" cy="1323439"/>
          </a:xfrm>
          <a:prstGeom prst="rect">
            <a:avLst/>
          </a:prstGeom>
          <a:noFill/>
        </p:spPr>
        <p:txBody>
          <a:bodyPr wrap="square" rtlCol="0">
            <a:spAutoFit/>
          </a:bodyPr>
          <a:lstStyle/>
          <a:p>
            <a:pPr algn="ctr"/>
            <a:r>
              <a:rPr lang="en-US" sz="4000" dirty="0">
                <a:latin typeface="Century Gothic" panose="020B0502020202020204" pitchFamily="34" charset="0"/>
              </a:rPr>
              <a:t>1. </a:t>
            </a:r>
            <a:r>
              <a:rPr lang="en-US" sz="4000" b="1" dirty="0">
                <a:latin typeface="Century Gothic" panose="020B0502020202020204" pitchFamily="34" charset="0"/>
              </a:rPr>
              <a:t>Jesus rose again to </a:t>
            </a:r>
            <a:r>
              <a:rPr lang="en-US" sz="4000" b="1" dirty="0">
                <a:solidFill>
                  <a:schemeClr val="bg1"/>
                </a:solidFill>
                <a:latin typeface="Century Gothic" panose="020B0502020202020204" pitchFamily="34" charset="0"/>
              </a:rPr>
              <a:t>Conquer sin and death</a:t>
            </a:r>
          </a:p>
        </p:txBody>
      </p:sp>
      <p:sp>
        <p:nvSpPr>
          <p:cNvPr id="8" name="Rounded Rectangle 7">
            <a:extLst>
              <a:ext uri="{FF2B5EF4-FFF2-40B4-BE49-F238E27FC236}">
                <a16:creationId xmlns:a16="http://schemas.microsoft.com/office/drawing/2014/main" id="{B57C3A91-32A8-5A40-9B4D-65470617063B}"/>
              </a:ext>
            </a:extLst>
          </p:cNvPr>
          <p:cNvSpPr/>
          <p:nvPr/>
        </p:nvSpPr>
        <p:spPr>
          <a:xfrm>
            <a:off x="4335001" y="4410904"/>
            <a:ext cx="3619296" cy="2156893"/>
          </a:xfrm>
          <a:prstGeom prst="roundRect">
            <a:avLst/>
          </a:prstGeom>
          <a:solidFill>
            <a:schemeClr val="bg2">
              <a:lumMod val="1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bg1"/>
                </a:solidFill>
                <a:latin typeface="Century Gothic" panose="020B0502020202020204" pitchFamily="34" charset="0"/>
              </a:rPr>
              <a:t>Read :</a:t>
            </a:r>
          </a:p>
          <a:p>
            <a:pPr algn="ctr"/>
            <a:r>
              <a:rPr lang="en-US" sz="3500" dirty="0">
                <a:solidFill>
                  <a:schemeClr val="bg1"/>
                </a:solidFill>
                <a:latin typeface="Century Gothic" panose="020B0502020202020204" pitchFamily="34" charset="0"/>
              </a:rPr>
              <a:t>Mark 10:32-34 </a:t>
            </a:r>
          </a:p>
        </p:txBody>
      </p:sp>
    </p:spTree>
    <p:extLst>
      <p:ext uri="{BB962C8B-B14F-4D97-AF65-F5344CB8AC3E}">
        <p14:creationId xmlns:p14="http://schemas.microsoft.com/office/powerpoint/2010/main" val="421273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C0528B-1A43-1540-8C4E-EDE331878DC5}"/>
              </a:ext>
            </a:extLst>
          </p:cNvPr>
          <p:cNvSpPr txBox="1"/>
          <p:nvPr/>
        </p:nvSpPr>
        <p:spPr>
          <a:xfrm>
            <a:off x="12241161" y="2930013"/>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2E260B6-9C8E-2047-9DD2-4BE7B96440B4}"/>
              </a:ext>
            </a:extLst>
          </p:cNvPr>
          <p:cNvPicPr>
            <a:picLocks noChangeAspect="1"/>
          </p:cNvPicPr>
          <p:nvPr/>
        </p:nvPicPr>
        <p:blipFill rotWithShape="1">
          <a:blip r:embed="rId2"/>
          <a:srcRect t="15625"/>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8729834-A0C9-E84E-B146-D0FDBD3717DA}"/>
              </a:ext>
            </a:extLst>
          </p:cNvPr>
          <p:cNvSpPr/>
          <p:nvPr/>
        </p:nvSpPr>
        <p:spPr>
          <a:xfrm>
            <a:off x="-49161" y="1455340"/>
            <a:ext cx="4690737" cy="2400657"/>
          </a:xfrm>
          <a:prstGeom prst="rect">
            <a:avLst/>
          </a:prstGeom>
        </p:spPr>
        <p:txBody>
          <a:bodyPr wrap="square">
            <a:spAutoFit/>
          </a:bodyPr>
          <a:lstStyle/>
          <a:p>
            <a:pPr algn="ctr"/>
            <a:r>
              <a:rPr lang="en-AU" sz="2600" i="1" dirty="0">
                <a:solidFill>
                  <a:schemeClr val="bg1"/>
                </a:solidFill>
                <a:latin typeface="Century Gothic" panose="020B0502020202020204" pitchFamily="34" charset="0"/>
              </a:rPr>
              <a:t>“</a:t>
            </a:r>
            <a:r>
              <a:rPr lang="en-AU" sz="2600" b="1" i="1" dirty="0">
                <a:solidFill>
                  <a:schemeClr val="bg1"/>
                </a:solidFill>
                <a:latin typeface="Century Gothic" panose="020B0502020202020204" pitchFamily="34" charset="0"/>
              </a:rPr>
              <a:t>For we know that since Christ was raised from the dead, he cannot die again; death no longer has mastery over him.</a:t>
            </a:r>
            <a:r>
              <a:rPr lang="en-AU" sz="2600" i="1" dirty="0">
                <a:solidFill>
                  <a:schemeClr val="bg1"/>
                </a:solidFill>
                <a:latin typeface="Century Gothic" panose="020B0502020202020204" pitchFamily="34" charset="0"/>
              </a:rPr>
              <a:t>”</a:t>
            </a:r>
            <a:r>
              <a:rPr lang="en-AU" sz="2600" b="1" i="1" dirty="0">
                <a:solidFill>
                  <a:schemeClr val="bg1"/>
                </a:solidFill>
                <a:latin typeface="Century Gothic" panose="020B0502020202020204" pitchFamily="34" charset="0"/>
              </a:rPr>
              <a:t> </a:t>
            </a:r>
          </a:p>
          <a:p>
            <a:pPr algn="ctr"/>
            <a:r>
              <a:rPr lang="en-AU" sz="2000" dirty="0">
                <a:solidFill>
                  <a:schemeClr val="bg1"/>
                </a:solidFill>
                <a:latin typeface="Century Gothic" panose="020B0502020202020204" pitchFamily="34" charset="0"/>
              </a:rPr>
              <a:t>Romans 6:9</a:t>
            </a:r>
            <a:endParaRPr lang="en-US" sz="2000"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14007251-AD06-544C-9C67-28D921117488}"/>
              </a:ext>
            </a:extLst>
          </p:cNvPr>
          <p:cNvSpPr/>
          <p:nvPr/>
        </p:nvSpPr>
        <p:spPr>
          <a:xfrm>
            <a:off x="62949" y="5460423"/>
            <a:ext cx="12066102" cy="1154162"/>
          </a:xfrm>
          <a:prstGeom prst="rect">
            <a:avLst/>
          </a:prstGeom>
        </p:spPr>
        <p:txBody>
          <a:bodyPr wrap="square">
            <a:spAutoFit/>
          </a:bodyPr>
          <a:lstStyle/>
          <a:p>
            <a:pPr algn="ctr"/>
            <a:r>
              <a:rPr lang="en-AU" sz="2300" i="1" dirty="0">
                <a:solidFill>
                  <a:schemeClr val="bg1"/>
                </a:solidFill>
                <a:latin typeface="Century Gothic" panose="020B0502020202020204" pitchFamily="34" charset="0"/>
              </a:rPr>
              <a:t>“</a:t>
            </a:r>
            <a:r>
              <a:rPr lang="en-AU" sz="2300" b="1" i="1" dirty="0">
                <a:solidFill>
                  <a:schemeClr val="bg1"/>
                </a:solidFill>
                <a:latin typeface="Century Gothic" panose="020B0502020202020204" pitchFamily="34" charset="0"/>
              </a:rPr>
              <a:t>Where, O death, is your victory? Where, O death, is your sting? The sting of death is sin, and the power of sin is the law. But thanks be to God! He gives us the victory through our Lord Jesus Christ.</a:t>
            </a:r>
            <a:r>
              <a:rPr lang="en-AU" sz="2300" i="1" dirty="0">
                <a:solidFill>
                  <a:schemeClr val="bg1"/>
                </a:solidFill>
                <a:latin typeface="Century Gothic" panose="020B0502020202020204" pitchFamily="34" charset="0"/>
              </a:rPr>
              <a:t>” </a:t>
            </a:r>
            <a:r>
              <a:rPr lang="en-AU" sz="1900" dirty="0">
                <a:solidFill>
                  <a:schemeClr val="bg1"/>
                </a:solidFill>
                <a:latin typeface="Century Gothic" panose="020B0502020202020204" pitchFamily="34" charset="0"/>
              </a:rPr>
              <a:t>1 Corinthians 15:55-57</a:t>
            </a:r>
            <a:endParaRPr lang="en-US" sz="1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3982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63104F-2C9D-0B4C-BC9F-5244EE5DADF1}"/>
              </a:ext>
            </a:extLst>
          </p:cNvPr>
          <p:cNvSpPr/>
          <p:nvPr/>
        </p:nvSpPr>
        <p:spPr>
          <a:xfrm>
            <a:off x="354955" y="447202"/>
            <a:ext cx="11571573" cy="1677382"/>
          </a:xfrm>
          <a:prstGeom prst="rect">
            <a:avLst/>
          </a:prstGeom>
        </p:spPr>
        <p:txBody>
          <a:bodyPr wrap="square">
            <a:spAutoFit/>
          </a:bodyPr>
          <a:lstStyle/>
          <a:p>
            <a:pPr algn="ctr"/>
            <a:r>
              <a:rPr lang="en-AU" sz="5500" b="1" dirty="0">
                <a:solidFill>
                  <a:schemeClr val="bg1"/>
                </a:solidFill>
                <a:latin typeface="Century Gothic" panose="020B0502020202020204" pitchFamily="34" charset="0"/>
              </a:rPr>
              <a:t>The Significance of </a:t>
            </a:r>
          </a:p>
          <a:p>
            <a:pPr algn="ctr"/>
            <a:r>
              <a:rPr lang="en-AU" sz="4800" b="1" dirty="0">
                <a:solidFill>
                  <a:schemeClr val="bg1"/>
                </a:solidFill>
                <a:latin typeface="Century Gothic" panose="020B0502020202020204" pitchFamily="34" charset="0"/>
              </a:rPr>
              <a:t>Jesus’ Resurrection</a:t>
            </a:r>
            <a:endParaRPr lang="en-US" sz="48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F3DA536F-C98B-5D47-A89C-11D528BD91BC}"/>
              </a:ext>
            </a:extLst>
          </p:cNvPr>
          <p:cNvSpPr/>
          <p:nvPr/>
        </p:nvSpPr>
        <p:spPr>
          <a:xfrm>
            <a:off x="2477728" y="2546553"/>
            <a:ext cx="7413524" cy="225158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D057DA77-9125-974D-8880-A440563EA39B}"/>
              </a:ext>
            </a:extLst>
          </p:cNvPr>
          <p:cNvSpPr txBox="1"/>
          <p:nvPr/>
        </p:nvSpPr>
        <p:spPr>
          <a:xfrm>
            <a:off x="2880937" y="2710742"/>
            <a:ext cx="6666271" cy="1938992"/>
          </a:xfrm>
          <a:prstGeom prst="rect">
            <a:avLst/>
          </a:prstGeom>
          <a:noFill/>
        </p:spPr>
        <p:txBody>
          <a:bodyPr wrap="square" rtlCol="0">
            <a:spAutoFit/>
          </a:bodyPr>
          <a:lstStyle/>
          <a:p>
            <a:pPr algn="ctr"/>
            <a:r>
              <a:rPr lang="en-US" sz="4000" dirty="0">
                <a:latin typeface="Century Gothic" panose="020B0502020202020204" pitchFamily="34" charset="0"/>
              </a:rPr>
              <a:t>2. </a:t>
            </a:r>
            <a:r>
              <a:rPr lang="en-US" sz="4000" b="1" dirty="0">
                <a:latin typeface="Century Gothic" panose="020B0502020202020204" pitchFamily="34" charset="0"/>
              </a:rPr>
              <a:t>Jesus’ resurrection </a:t>
            </a:r>
            <a:r>
              <a:rPr lang="en-US" sz="3800" b="1" dirty="0">
                <a:solidFill>
                  <a:schemeClr val="bg1"/>
                </a:solidFill>
                <a:latin typeface="Century Gothic" panose="020B0502020202020204" pitchFamily="34" charset="0"/>
              </a:rPr>
              <a:t>proves his sacrifice was accepted by God</a:t>
            </a:r>
          </a:p>
        </p:txBody>
      </p:sp>
      <p:sp>
        <p:nvSpPr>
          <p:cNvPr id="5" name="Rectangle 4">
            <a:extLst>
              <a:ext uri="{FF2B5EF4-FFF2-40B4-BE49-F238E27FC236}">
                <a16:creationId xmlns:a16="http://schemas.microsoft.com/office/drawing/2014/main" id="{1B5BF2D4-7F7E-3945-B4F4-3EBB19930D86}"/>
              </a:ext>
            </a:extLst>
          </p:cNvPr>
          <p:cNvSpPr/>
          <p:nvPr/>
        </p:nvSpPr>
        <p:spPr>
          <a:xfrm>
            <a:off x="2635045" y="4951681"/>
            <a:ext cx="7069394" cy="1661993"/>
          </a:xfrm>
          <a:prstGeom prst="rect">
            <a:avLst/>
          </a:prstGeom>
        </p:spPr>
        <p:txBody>
          <a:bodyPr wrap="square">
            <a:spAutoFit/>
          </a:bodyPr>
          <a:lstStyle/>
          <a:p>
            <a:pPr algn="ctr"/>
            <a:r>
              <a:rPr lang="en-AU" sz="2800" b="1" i="1" dirty="0">
                <a:solidFill>
                  <a:srgbClr val="000000"/>
                </a:solidFill>
                <a:latin typeface="Century Gothic" panose="020B0502020202020204" pitchFamily="34" charset="0"/>
              </a:rPr>
              <a:t>“He was delivered over to death for our sins and was raised to life for our justification.”</a:t>
            </a:r>
          </a:p>
          <a:p>
            <a:pPr algn="ctr"/>
            <a:r>
              <a:rPr lang="en-AU" dirty="0">
                <a:solidFill>
                  <a:srgbClr val="000000"/>
                </a:solidFill>
                <a:latin typeface="Century Gothic" panose="020B0502020202020204" pitchFamily="34" charset="0"/>
              </a:rPr>
              <a:t>Romans 4:25</a:t>
            </a:r>
            <a:endParaRPr lang="en-US" dirty="0">
              <a:latin typeface="Century Gothic" panose="020B0502020202020204" pitchFamily="34" charset="0"/>
            </a:endParaRPr>
          </a:p>
        </p:txBody>
      </p:sp>
    </p:spTree>
    <p:extLst>
      <p:ext uri="{BB962C8B-B14F-4D97-AF65-F5344CB8AC3E}">
        <p14:creationId xmlns:p14="http://schemas.microsoft.com/office/powerpoint/2010/main" val="1299023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63104F-2C9D-0B4C-BC9F-5244EE5DADF1}"/>
              </a:ext>
            </a:extLst>
          </p:cNvPr>
          <p:cNvSpPr/>
          <p:nvPr/>
        </p:nvSpPr>
        <p:spPr>
          <a:xfrm>
            <a:off x="354955" y="447202"/>
            <a:ext cx="11571573" cy="1677382"/>
          </a:xfrm>
          <a:prstGeom prst="rect">
            <a:avLst/>
          </a:prstGeom>
        </p:spPr>
        <p:txBody>
          <a:bodyPr wrap="square">
            <a:spAutoFit/>
          </a:bodyPr>
          <a:lstStyle/>
          <a:p>
            <a:pPr algn="ctr"/>
            <a:r>
              <a:rPr lang="en-AU" sz="5500" b="1" dirty="0">
                <a:solidFill>
                  <a:schemeClr val="bg1"/>
                </a:solidFill>
                <a:latin typeface="Century Gothic" panose="020B0502020202020204" pitchFamily="34" charset="0"/>
              </a:rPr>
              <a:t>The Significance of </a:t>
            </a:r>
          </a:p>
          <a:p>
            <a:pPr algn="ctr"/>
            <a:r>
              <a:rPr lang="en-AU" sz="4800" b="1" dirty="0">
                <a:solidFill>
                  <a:schemeClr val="bg1"/>
                </a:solidFill>
                <a:latin typeface="Century Gothic" panose="020B0502020202020204" pitchFamily="34" charset="0"/>
              </a:rPr>
              <a:t>Jesus’ Resurrection</a:t>
            </a:r>
            <a:endParaRPr lang="en-US" sz="48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F3DA536F-C98B-5D47-A89C-11D528BD91BC}"/>
              </a:ext>
            </a:extLst>
          </p:cNvPr>
          <p:cNvSpPr/>
          <p:nvPr/>
        </p:nvSpPr>
        <p:spPr>
          <a:xfrm>
            <a:off x="3170583" y="2278194"/>
            <a:ext cx="6082746" cy="1846545"/>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D057DA77-9125-974D-8880-A440563EA39B}"/>
              </a:ext>
            </a:extLst>
          </p:cNvPr>
          <p:cNvSpPr txBox="1"/>
          <p:nvPr/>
        </p:nvSpPr>
        <p:spPr>
          <a:xfrm>
            <a:off x="3041374" y="2487182"/>
            <a:ext cx="6211955" cy="1323439"/>
          </a:xfrm>
          <a:prstGeom prst="rect">
            <a:avLst/>
          </a:prstGeom>
          <a:noFill/>
        </p:spPr>
        <p:txBody>
          <a:bodyPr wrap="square" rtlCol="0">
            <a:spAutoFit/>
          </a:bodyPr>
          <a:lstStyle/>
          <a:p>
            <a:pPr algn="ctr"/>
            <a:r>
              <a:rPr lang="en-US" sz="4000" dirty="0">
                <a:latin typeface="Century Gothic" panose="020B0502020202020204" pitchFamily="34" charset="0"/>
              </a:rPr>
              <a:t>3. </a:t>
            </a:r>
            <a:r>
              <a:rPr lang="en-US" sz="4000" b="1" dirty="0">
                <a:latin typeface="Century Gothic" panose="020B0502020202020204" pitchFamily="34" charset="0"/>
              </a:rPr>
              <a:t>Jesus rose again to</a:t>
            </a:r>
          </a:p>
          <a:p>
            <a:pPr algn="ctr"/>
            <a:r>
              <a:rPr lang="en-US" sz="4000" b="1" dirty="0">
                <a:solidFill>
                  <a:schemeClr val="bg1"/>
                </a:solidFill>
                <a:latin typeface="Century Gothic" panose="020B0502020202020204" pitchFamily="34" charset="0"/>
              </a:rPr>
              <a:t>return as judge</a:t>
            </a:r>
            <a:endParaRPr lang="en-US" sz="3800" b="1"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1B5BF2D4-7F7E-3945-B4F4-3EBB19930D86}"/>
              </a:ext>
            </a:extLst>
          </p:cNvPr>
          <p:cNvSpPr/>
          <p:nvPr/>
        </p:nvSpPr>
        <p:spPr>
          <a:xfrm>
            <a:off x="354955" y="4333842"/>
            <a:ext cx="11571573" cy="2246769"/>
          </a:xfrm>
          <a:prstGeom prst="rect">
            <a:avLst/>
          </a:prstGeom>
        </p:spPr>
        <p:txBody>
          <a:bodyPr wrap="square">
            <a:spAutoFit/>
          </a:bodyPr>
          <a:lstStyle/>
          <a:p>
            <a:pPr algn="ctr"/>
            <a:r>
              <a:rPr lang="en-AU" sz="2800" i="1" dirty="0">
                <a:latin typeface="Century Gothic" panose="020B0502020202020204" pitchFamily="34" charset="0"/>
              </a:rPr>
              <a:t>“</a:t>
            </a:r>
            <a:r>
              <a:rPr lang="en-AU" sz="2800" b="1" i="1" dirty="0">
                <a:latin typeface="Century Gothic" panose="020B0502020202020204" pitchFamily="34" charset="0"/>
              </a:rPr>
              <a:t>In the past God overlooked such ignorance, but now he commands all people everywhere to repent. For He has set a day when He will judge the world with justice by the man He has appointed. He has given proof of this to all men by raising him from the dead.</a:t>
            </a:r>
            <a:r>
              <a:rPr lang="en-AU" sz="2800" i="1" dirty="0">
                <a:latin typeface="Century Gothic" panose="020B0502020202020204" pitchFamily="34" charset="0"/>
              </a:rPr>
              <a:t>”</a:t>
            </a:r>
            <a:r>
              <a:rPr lang="en-AU" sz="2800" b="1" i="1" dirty="0">
                <a:latin typeface="Century Gothic" panose="020B0502020202020204" pitchFamily="34" charset="0"/>
              </a:rPr>
              <a:t> </a:t>
            </a:r>
            <a:r>
              <a:rPr lang="en-AU" sz="2200" dirty="0">
                <a:solidFill>
                  <a:srgbClr val="000000"/>
                </a:solidFill>
                <a:latin typeface="Century Gothic" panose="020B0502020202020204" pitchFamily="34" charset="0"/>
              </a:rPr>
              <a:t>Acts 17:30-31</a:t>
            </a:r>
            <a:endParaRPr lang="en-US" sz="2200" dirty="0">
              <a:latin typeface="Century Gothic" panose="020B0502020202020204" pitchFamily="34" charset="0"/>
            </a:endParaRPr>
          </a:p>
        </p:txBody>
      </p:sp>
    </p:spTree>
    <p:extLst>
      <p:ext uri="{BB962C8B-B14F-4D97-AF65-F5344CB8AC3E}">
        <p14:creationId xmlns:p14="http://schemas.microsoft.com/office/powerpoint/2010/main" val="1557050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ED7898-933D-FE42-B47C-55F8373D3076}"/>
              </a:ext>
            </a:extLst>
          </p:cNvPr>
          <p:cNvSpPr/>
          <p:nvPr/>
        </p:nvSpPr>
        <p:spPr>
          <a:xfrm>
            <a:off x="1779638" y="2642871"/>
            <a:ext cx="8219768" cy="2708434"/>
          </a:xfrm>
          <a:prstGeom prst="rect">
            <a:avLst/>
          </a:prstGeom>
        </p:spPr>
        <p:txBody>
          <a:bodyPr wrap="square">
            <a:spAutoFit/>
          </a:bodyPr>
          <a:lstStyle/>
          <a:p>
            <a:pPr algn="ctr"/>
            <a:r>
              <a:rPr lang="en-AU" sz="3400" i="1" dirty="0">
                <a:solidFill>
                  <a:srgbClr val="000000"/>
                </a:solidFill>
                <a:latin typeface="Century Gothic" panose="020B0502020202020204" pitchFamily="34" charset="0"/>
              </a:rPr>
              <a:t>“</a:t>
            </a:r>
            <a:r>
              <a:rPr lang="en-AU" sz="3400" b="1" i="1" dirty="0">
                <a:solidFill>
                  <a:srgbClr val="001320"/>
                </a:solidFill>
                <a:latin typeface="Century Gothic" panose="020B0502020202020204" pitchFamily="34" charset="0"/>
              </a:rPr>
              <a:t>So Christ was sacrificed once to take away the sins of many; and he will appear a second time, not to bear sin, but to bring salvation to those who are waiting for him.</a:t>
            </a:r>
            <a:r>
              <a:rPr lang="en-AU" sz="3400" i="1" dirty="0">
                <a:solidFill>
                  <a:srgbClr val="001320"/>
                </a:solidFill>
                <a:latin typeface="Century Gothic" panose="020B0502020202020204" pitchFamily="34" charset="0"/>
              </a:rPr>
              <a:t>”</a:t>
            </a:r>
          </a:p>
        </p:txBody>
      </p:sp>
      <p:sp>
        <p:nvSpPr>
          <p:cNvPr id="3" name="Rectangle 2">
            <a:extLst>
              <a:ext uri="{FF2B5EF4-FFF2-40B4-BE49-F238E27FC236}">
                <a16:creationId xmlns:a16="http://schemas.microsoft.com/office/drawing/2014/main" id="{3C7A7B1F-EC1C-CE4B-93E8-E0F476D68844}"/>
              </a:ext>
            </a:extLst>
          </p:cNvPr>
          <p:cNvSpPr/>
          <p:nvPr/>
        </p:nvSpPr>
        <p:spPr>
          <a:xfrm>
            <a:off x="3334976" y="1091070"/>
            <a:ext cx="5109092" cy="1015663"/>
          </a:xfrm>
          <a:prstGeom prst="rect">
            <a:avLst/>
          </a:prstGeom>
        </p:spPr>
        <p:txBody>
          <a:bodyPr wrap="none">
            <a:spAutoFit/>
          </a:bodyPr>
          <a:lstStyle/>
          <a:p>
            <a:pPr algn="ctr"/>
            <a:r>
              <a:rPr lang="en-AU" sz="6000" b="1" dirty="0">
                <a:solidFill>
                  <a:srgbClr val="001320"/>
                </a:solidFill>
                <a:latin typeface="Century Gothic" panose="020B0502020202020204" pitchFamily="34" charset="0"/>
              </a:rPr>
              <a:t>Hebrews 9:28</a:t>
            </a:r>
            <a:endParaRPr lang="en-US" sz="6000" b="1" dirty="0">
              <a:latin typeface="Century Gothic" panose="020B0502020202020204" pitchFamily="34" charset="0"/>
            </a:endParaRPr>
          </a:p>
        </p:txBody>
      </p:sp>
    </p:spTree>
    <p:extLst>
      <p:ext uri="{BB962C8B-B14F-4D97-AF65-F5344CB8AC3E}">
        <p14:creationId xmlns:p14="http://schemas.microsoft.com/office/powerpoint/2010/main" val="402558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071-810D-F44F-A8EA-F89D4ABD25A1}"/>
              </a:ext>
            </a:extLst>
          </p:cNvPr>
          <p:cNvSpPr>
            <a:spLocks noGrp="1"/>
          </p:cNvSpPr>
          <p:nvPr>
            <p:ph type="title"/>
          </p:nvPr>
        </p:nvSpPr>
        <p:spPr>
          <a:xfrm>
            <a:off x="581720" y="1955607"/>
            <a:ext cx="10962659" cy="3357154"/>
          </a:xfrm>
        </p:spPr>
        <p:txBody>
          <a:bodyPr>
            <a:noAutofit/>
          </a:bodyPr>
          <a:lstStyle/>
          <a:p>
            <a:pPr algn="ctr"/>
            <a:r>
              <a:rPr lang="en-US" sz="6000" b="1" dirty="0">
                <a:latin typeface="Century Gothic" panose="020B0502020202020204" pitchFamily="34" charset="0"/>
                <a:cs typeface="Al Nile" pitchFamily="2" charset="-78"/>
              </a:rPr>
              <a:t>Mark 10:45</a:t>
            </a:r>
            <a:br>
              <a:rPr lang="en-US" sz="4000" dirty="0">
                <a:latin typeface="Century Gothic" panose="020B0502020202020204" pitchFamily="34" charset="0"/>
                <a:cs typeface="Al Nile" pitchFamily="2" charset="-78"/>
              </a:rPr>
            </a:br>
            <a:br>
              <a:rPr lang="en-US" sz="4000" dirty="0">
                <a:latin typeface="Century Gothic" panose="020B0502020202020204" pitchFamily="34" charset="0"/>
                <a:cs typeface="Al Nile" pitchFamily="2" charset="-78"/>
              </a:rPr>
            </a:br>
            <a:r>
              <a:rPr lang="en-US" sz="4000" dirty="0">
                <a:latin typeface="Century Gothic" panose="020B0502020202020204" pitchFamily="34" charset="0"/>
                <a:cs typeface="Al Nile" pitchFamily="2" charset="-78"/>
              </a:rPr>
              <a:t>“</a:t>
            </a:r>
            <a:r>
              <a:rPr lang="en-AU" sz="4000" b="1" i="1" dirty="0">
                <a:latin typeface="Century Gothic" panose="020B0502020202020204" pitchFamily="34" charset="0"/>
              </a:rPr>
              <a:t>For even the Son of Man did not come to be served, but to serve, and give to his life as a ransom for many</a:t>
            </a:r>
            <a:r>
              <a:rPr lang="en-AU" sz="4000" i="1" dirty="0">
                <a:latin typeface="Century Gothic" panose="020B0502020202020204" pitchFamily="34" charset="0"/>
              </a:rPr>
              <a:t>.”</a:t>
            </a:r>
            <a:endParaRPr lang="en-US" sz="4000" b="1" dirty="0">
              <a:latin typeface="Century Gothic" panose="020B0502020202020204" pitchFamily="34" charset="0"/>
              <a:cs typeface="Al Nile" pitchFamily="2" charset="-78"/>
            </a:endParaRPr>
          </a:p>
        </p:txBody>
      </p:sp>
    </p:spTree>
    <p:extLst>
      <p:ext uri="{BB962C8B-B14F-4D97-AF65-F5344CB8AC3E}">
        <p14:creationId xmlns:p14="http://schemas.microsoft.com/office/powerpoint/2010/main" val="410413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63104F-2C9D-0B4C-BC9F-5244EE5DADF1}"/>
              </a:ext>
            </a:extLst>
          </p:cNvPr>
          <p:cNvSpPr/>
          <p:nvPr/>
        </p:nvSpPr>
        <p:spPr>
          <a:xfrm>
            <a:off x="354955" y="447202"/>
            <a:ext cx="11571573" cy="1677382"/>
          </a:xfrm>
          <a:prstGeom prst="rect">
            <a:avLst/>
          </a:prstGeom>
        </p:spPr>
        <p:txBody>
          <a:bodyPr wrap="square">
            <a:spAutoFit/>
          </a:bodyPr>
          <a:lstStyle/>
          <a:p>
            <a:pPr algn="ctr"/>
            <a:r>
              <a:rPr lang="en-AU" sz="5500" b="1" dirty="0">
                <a:solidFill>
                  <a:schemeClr val="bg1"/>
                </a:solidFill>
                <a:latin typeface="Century Gothic" panose="020B0502020202020204" pitchFamily="34" charset="0"/>
              </a:rPr>
              <a:t>The Significance of </a:t>
            </a:r>
          </a:p>
          <a:p>
            <a:pPr algn="ctr"/>
            <a:r>
              <a:rPr lang="en-AU" sz="4800" b="1" dirty="0">
                <a:solidFill>
                  <a:schemeClr val="bg1"/>
                </a:solidFill>
                <a:latin typeface="Century Gothic" panose="020B0502020202020204" pitchFamily="34" charset="0"/>
              </a:rPr>
              <a:t>Jesus’ Resurrection</a:t>
            </a:r>
            <a:endParaRPr lang="en-US" sz="48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F3DA536F-C98B-5D47-A89C-11D528BD91BC}"/>
              </a:ext>
            </a:extLst>
          </p:cNvPr>
          <p:cNvSpPr/>
          <p:nvPr/>
        </p:nvSpPr>
        <p:spPr>
          <a:xfrm>
            <a:off x="1140541" y="2251584"/>
            <a:ext cx="9753600" cy="172064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D057DA77-9125-974D-8880-A440563EA39B}"/>
              </a:ext>
            </a:extLst>
          </p:cNvPr>
          <p:cNvSpPr txBox="1"/>
          <p:nvPr/>
        </p:nvSpPr>
        <p:spPr>
          <a:xfrm>
            <a:off x="471947" y="2460572"/>
            <a:ext cx="11100620" cy="1261884"/>
          </a:xfrm>
          <a:prstGeom prst="rect">
            <a:avLst/>
          </a:prstGeom>
          <a:noFill/>
        </p:spPr>
        <p:txBody>
          <a:bodyPr wrap="square" rtlCol="0">
            <a:spAutoFit/>
          </a:bodyPr>
          <a:lstStyle/>
          <a:p>
            <a:pPr algn="ctr"/>
            <a:r>
              <a:rPr lang="en-US" sz="3800" dirty="0">
                <a:latin typeface="Century Gothic" panose="020B0502020202020204" pitchFamily="34" charset="0"/>
              </a:rPr>
              <a:t>4. </a:t>
            </a:r>
            <a:r>
              <a:rPr lang="en-US" sz="3800" b="1" dirty="0">
                <a:latin typeface="Century Gothic" panose="020B0502020202020204" pitchFamily="34" charset="0"/>
              </a:rPr>
              <a:t>Jesus’ resurrection ensures the future </a:t>
            </a:r>
            <a:r>
              <a:rPr lang="en-US" sz="3800" b="1" dirty="0">
                <a:solidFill>
                  <a:schemeClr val="bg1"/>
                </a:solidFill>
                <a:latin typeface="Century Gothic" panose="020B0502020202020204" pitchFamily="34" charset="0"/>
              </a:rPr>
              <a:t>resurrection of all people</a:t>
            </a:r>
          </a:p>
        </p:txBody>
      </p:sp>
      <p:sp>
        <p:nvSpPr>
          <p:cNvPr id="5" name="Rectangle 4">
            <a:extLst>
              <a:ext uri="{FF2B5EF4-FFF2-40B4-BE49-F238E27FC236}">
                <a16:creationId xmlns:a16="http://schemas.microsoft.com/office/drawing/2014/main" id="{1B5BF2D4-7F7E-3945-B4F4-3EBB19930D86}"/>
              </a:ext>
            </a:extLst>
          </p:cNvPr>
          <p:cNvSpPr/>
          <p:nvPr/>
        </p:nvSpPr>
        <p:spPr>
          <a:xfrm>
            <a:off x="71285" y="4486020"/>
            <a:ext cx="5589638" cy="1538883"/>
          </a:xfrm>
          <a:prstGeom prst="rect">
            <a:avLst/>
          </a:prstGeom>
        </p:spPr>
        <p:txBody>
          <a:bodyPr wrap="square">
            <a:spAutoFit/>
          </a:bodyPr>
          <a:lstStyle/>
          <a:p>
            <a:pPr algn="ctr"/>
            <a:r>
              <a:rPr lang="en-AU" sz="2400" b="1" i="1" dirty="0">
                <a:latin typeface="Century Gothic" panose="020B0502020202020204" pitchFamily="34" charset="0"/>
              </a:rPr>
              <a:t>“Because we know that the one who raised the Lord Jesus from the dead will also raise us with Jesus…”</a:t>
            </a:r>
          </a:p>
          <a:p>
            <a:pPr algn="ctr"/>
            <a:r>
              <a:rPr lang="en-AU" sz="2200" dirty="0">
                <a:solidFill>
                  <a:srgbClr val="000000"/>
                </a:solidFill>
                <a:latin typeface="Century Gothic" panose="020B0502020202020204" pitchFamily="34" charset="0"/>
              </a:rPr>
              <a:t>2 Corinthians 4:14</a:t>
            </a:r>
            <a:endParaRPr lang="en-US" sz="2200" dirty="0">
              <a:latin typeface="Century Gothic" panose="020B0502020202020204" pitchFamily="34" charset="0"/>
            </a:endParaRPr>
          </a:p>
        </p:txBody>
      </p:sp>
      <p:sp>
        <p:nvSpPr>
          <p:cNvPr id="6" name="Rectangle 5">
            <a:extLst>
              <a:ext uri="{FF2B5EF4-FFF2-40B4-BE49-F238E27FC236}">
                <a16:creationId xmlns:a16="http://schemas.microsoft.com/office/drawing/2014/main" id="{9C29DF40-392A-9C49-8765-6DA103AC4A52}"/>
              </a:ext>
            </a:extLst>
          </p:cNvPr>
          <p:cNvSpPr/>
          <p:nvPr/>
        </p:nvSpPr>
        <p:spPr>
          <a:xfrm>
            <a:off x="6140741" y="4491786"/>
            <a:ext cx="5878697" cy="1846659"/>
          </a:xfrm>
          <a:prstGeom prst="rect">
            <a:avLst/>
          </a:prstGeom>
        </p:spPr>
        <p:txBody>
          <a:bodyPr wrap="square">
            <a:spAutoFit/>
          </a:bodyPr>
          <a:lstStyle/>
          <a:p>
            <a:pPr algn="ctr"/>
            <a:r>
              <a:rPr lang="en-AU" sz="1900" b="1" i="1" dirty="0">
                <a:latin typeface="Century Gothic" panose="020B0502020202020204" pitchFamily="34" charset="0"/>
              </a:rPr>
              <a:t>“Do not be amazed at this, for a time is coming when all who are in their graves will hear his voice and come out - those who have done what is good will rise to live, and those who have done what is evil will rise to be condemned.”</a:t>
            </a:r>
            <a:r>
              <a:rPr lang="en-AU" sz="1900" b="1" dirty="0">
                <a:latin typeface="Century Gothic" panose="020B0502020202020204" pitchFamily="34" charset="0"/>
              </a:rPr>
              <a:t> </a:t>
            </a:r>
            <a:endParaRPr lang="en-AU" sz="1900" b="1" i="1" dirty="0">
              <a:latin typeface="Century Gothic" panose="020B0502020202020204" pitchFamily="34" charset="0"/>
            </a:endParaRPr>
          </a:p>
          <a:p>
            <a:pPr algn="ctr"/>
            <a:r>
              <a:rPr lang="en-AU" sz="1900" dirty="0">
                <a:solidFill>
                  <a:srgbClr val="000000"/>
                </a:solidFill>
                <a:latin typeface="Century Gothic" panose="020B0502020202020204" pitchFamily="34" charset="0"/>
              </a:rPr>
              <a:t>John 5:28-29</a:t>
            </a:r>
            <a:endParaRPr lang="en-US" sz="1900" dirty="0">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A56C56B4-7870-7146-91EC-C0E341F49536}"/>
              </a:ext>
            </a:extLst>
          </p:cNvPr>
          <p:cNvCxnSpPr>
            <a:cxnSpLocks/>
          </p:cNvCxnSpPr>
          <p:nvPr/>
        </p:nvCxnSpPr>
        <p:spPr>
          <a:xfrm>
            <a:off x="6037219" y="3972233"/>
            <a:ext cx="0" cy="2885767"/>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551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72CA00-03C2-F446-AEA2-750627C8EE6E}"/>
              </a:ext>
            </a:extLst>
          </p:cNvPr>
          <p:cNvPicPr>
            <a:picLocks noChangeAspect="1"/>
          </p:cNvPicPr>
          <p:nvPr/>
        </p:nvPicPr>
        <p:blipFill rotWithShape="1">
          <a:blip r:embed="rId2"/>
          <a:srcRect t="12367" b="5477"/>
          <a:stretch/>
        </p:blipFill>
        <p:spPr>
          <a:xfrm>
            <a:off x="6145160" y="1"/>
            <a:ext cx="6260690" cy="6858000"/>
          </a:xfrm>
          <a:prstGeom prst="rect">
            <a:avLst/>
          </a:prstGeom>
        </p:spPr>
      </p:pic>
      <p:cxnSp>
        <p:nvCxnSpPr>
          <p:cNvPr id="7" name="Straight Connector 6">
            <a:extLst>
              <a:ext uri="{FF2B5EF4-FFF2-40B4-BE49-F238E27FC236}">
                <a16:creationId xmlns:a16="http://schemas.microsoft.com/office/drawing/2014/main" id="{937D949F-B286-D841-91E8-192EBC17E790}"/>
              </a:ext>
            </a:extLst>
          </p:cNvPr>
          <p:cNvCxnSpPr>
            <a:cxnSpLocks/>
          </p:cNvCxnSpPr>
          <p:nvPr/>
        </p:nvCxnSpPr>
        <p:spPr>
          <a:xfrm>
            <a:off x="6168910" y="-71919"/>
            <a:ext cx="0" cy="6929919"/>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6DDED9-6C60-0341-99AD-31BC6337E8D0}"/>
              </a:ext>
            </a:extLst>
          </p:cNvPr>
          <p:cNvPicPr>
            <a:picLocks noChangeAspect="1"/>
          </p:cNvPicPr>
          <p:nvPr/>
        </p:nvPicPr>
        <p:blipFill rotWithShape="1">
          <a:blip r:embed="rId3"/>
          <a:srcRect l="19877" r="18474"/>
          <a:stretch/>
        </p:blipFill>
        <p:spPr>
          <a:xfrm>
            <a:off x="-1" y="164689"/>
            <a:ext cx="6145161" cy="6528619"/>
          </a:xfrm>
          <a:prstGeom prst="rect">
            <a:avLst/>
          </a:prstGeom>
        </p:spPr>
      </p:pic>
    </p:spTree>
    <p:extLst>
      <p:ext uri="{BB962C8B-B14F-4D97-AF65-F5344CB8AC3E}">
        <p14:creationId xmlns:p14="http://schemas.microsoft.com/office/powerpoint/2010/main" val="1932030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B706-E8E1-0D4F-BE59-754EDFCF83CB}"/>
              </a:ext>
            </a:extLst>
          </p:cNvPr>
          <p:cNvSpPr>
            <a:spLocks noGrp="1"/>
          </p:cNvSpPr>
          <p:nvPr>
            <p:ph type="ctrTitle"/>
          </p:nvPr>
        </p:nvSpPr>
        <p:spPr>
          <a:xfrm>
            <a:off x="1059627" y="186495"/>
            <a:ext cx="10047249" cy="2387600"/>
          </a:xfrm>
        </p:spPr>
        <p:txBody>
          <a:bodyPr>
            <a:normAutofit/>
          </a:bodyPr>
          <a:lstStyle/>
          <a:p>
            <a:r>
              <a:rPr lang="en-US" sz="8000" b="1" dirty="0">
                <a:ln>
                  <a:solidFill>
                    <a:schemeClr val="tx1">
                      <a:alpha val="18000"/>
                    </a:schemeClr>
                  </a:solidFill>
                </a:ln>
                <a:solidFill>
                  <a:schemeClr val="bg1"/>
                </a:solidFill>
                <a:latin typeface="Century Gothic" panose="020B0502020202020204" pitchFamily="34" charset="0"/>
              </a:rPr>
              <a:t>SEE YOU </a:t>
            </a:r>
            <a:br>
              <a:rPr lang="en-US" sz="8000" b="1" dirty="0">
                <a:ln>
                  <a:solidFill>
                    <a:schemeClr val="tx1">
                      <a:alpha val="18000"/>
                    </a:schemeClr>
                  </a:solidFill>
                </a:ln>
                <a:solidFill>
                  <a:schemeClr val="bg1"/>
                </a:solidFill>
                <a:latin typeface="Century Gothic" panose="020B0502020202020204" pitchFamily="34" charset="0"/>
              </a:rPr>
            </a:br>
            <a:r>
              <a:rPr lang="en-US" sz="8000" b="1" dirty="0">
                <a:ln>
                  <a:solidFill>
                    <a:schemeClr val="tx1">
                      <a:alpha val="18000"/>
                    </a:schemeClr>
                  </a:solidFill>
                </a:ln>
                <a:solidFill>
                  <a:schemeClr val="bg1"/>
                </a:solidFill>
                <a:latin typeface="Century Gothic" panose="020B0502020202020204" pitchFamily="34" charset="0"/>
              </a:rPr>
              <a:t>NEXT TIME FOR</a:t>
            </a:r>
          </a:p>
        </p:txBody>
      </p:sp>
      <p:sp>
        <p:nvSpPr>
          <p:cNvPr id="3" name="Subtitle 2">
            <a:extLst>
              <a:ext uri="{FF2B5EF4-FFF2-40B4-BE49-F238E27FC236}">
                <a16:creationId xmlns:a16="http://schemas.microsoft.com/office/drawing/2014/main" id="{DEE94F10-6726-0F47-9013-9C6CC7D9746B}"/>
              </a:ext>
            </a:extLst>
          </p:cNvPr>
          <p:cNvSpPr>
            <a:spLocks noGrp="1"/>
          </p:cNvSpPr>
          <p:nvPr>
            <p:ph type="subTitle" idx="1"/>
          </p:nvPr>
        </p:nvSpPr>
        <p:spPr>
          <a:xfrm>
            <a:off x="4493936" y="2574095"/>
            <a:ext cx="3178629" cy="839333"/>
          </a:xfrm>
        </p:spPr>
        <p:txBody>
          <a:bodyPr>
            <a:normAutofit/>
          </a:bodyPr>
          <a:lstStyle/>
          <a:p>
            <a:r>
              <a:rPr lang="en-US" sz="4400" b="1" dirty="0">
                <a:latin typeface="Century Gothic" panose="020B0502020202020204" pitchFamily="34" charset="0"/>
              </a:rPr>
              <a:t>Session 3</a:t>
            </a:r>
          </a:p>
        </p:txBody>
      </p:sp>
      <p:sp>
        <p:nvSpPr>
          <p:cNvPr id="4" name="Rectangle 3">
            <a:extLst>
              <a:ext uri="{FF2B5EF4-FFF2-40B4-BE49-F238E27FC236}">
                <a16:creationId xmlns:a16="http://schemas.microsoft.com/office/drawing/2014/main" id="{FAB67BF3-CBF5-3A47-8754-538F4370C0E7}"/>
              </a:ext>
            </a:extLst>
          </p:cNvPr>
          <p:cNvSpPr/>
          <p:nvPr/>
        </p:nvSpPr>
        <p:spPr>
          <a:xfrm>
            <a:off x="3555955" y="3310608"/>
            <a:ext cx="5054589" cy="630942"/>
          </a:xfrm>
          <a:prstGeom prst="rect">
            <a:avLst/>
          </a:prstGeom>
        </p:spPr>
        <p:txBody>
          <a:bodyPr wrap="none">
            <a:spAutoFit/>
          </a:bodyPr>
          <a:lstStyle/>
          <a:p>
            <a:r>
              <a:rPr lang="en-US" sz="3500" dirty="0">
                <a:latin typeface="Century Gothic" panose="020B0502020202020204" pitchFamily="34" charset="0"/>
              </a:rPr>
              <a:t>Why is Jesus needed ?</a:t>
            </a:r>
          </a:p>
        </p:txBody>
      </p:sp>
      <p:sp>
        <p:nvSpPr>
          <p:cNvPr id="5" name="Rounded Rectangle 4">
            <a:extLst>
              <a:ext uri="{FF2B5EF4-FFF2-40B4-BE49-F238E27FC236}">
                <a16:creationId xmlns:a16="http://schemas.microsoft.com/office/drawing/2014/main" id="{FCCDE6CF-A273-FE45-8B28-EAC5F1706753}"/>
              </a:ext>
            </a:extLst>
          </p:cNvPr>
          <p:cNvSpPr/>
          <p:nvPr/>
        </p:nvSpPr>
        <p:spPr>
          <a:xfrm>
            <a:off x="4232424" y="4064881"/>
            <a:ext cx="3701654" cy="2568352"/>
          </a:xfrm>
          <a:prstGeom prst="roundRect">
            <a:avLst/>
          </a:prstGeom>
          <a:solidFill>
            <a:schemeClr val="bg2">
              <a:lumMod val="1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Read this Week:</a:t>
            </a:r>
          </a:p>
          <a:p>
            <a:pPr algn="ctr"/>
            <a:r>
              <a:rPr lang="en-US" sz="4600" dirty="0">
                <a:solidFill>
                  <a:schemeClr val="bg1"/>
                </a:solidFill>
                <a:latin typeface="Century Gothic" panose="020B0502020202020204" pitchFamily="34" charset="0"/>
              </a:rPr>
              <a:t>Mark 7-11 </a:t>
            </a:r>
          </a:p>
        </p:txBody>
      </p:sp>
    </p:spTree>
    <p:extLst>
      <p:ext uri="{BB962C8B-B14F-4D97-AF65-F5344CB8AC3E}">
        <p14:creationId xmlns:p14="http://schemas.microsoft.com/office/powerpoint/2010/main" val="397680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F049D4-9145-4B48-AAFE-19F74643ED27}"/>
              </a:ext>
            </a:extLst>
          </p:cNvPr>
          <p:cNvSpPr>
            <a:spLocks noGrp="1"/>
          </p:cNvSpPr>
          <p:nvPr>
            <p:ph type="title"/>
          </p:nvPr>
        </p:nvSpPr>
        <p:spPr/>
        <p:txBody>
          <a:bodyPr/>
          <a:lstStyle/>
          <a:p>
            <a:pPr algn="ctr"/>
            <a:r>
              <a:rPr lang="en-US" b="1" dirty="0">
                <a:solidFill>
                  <a:schemeClr val="bg1"/>
                </a:solidFill>
                <a:latin typeface="Century Gothic" panose="020B0502020202020204" pitchFamily="34" charset="0"/>
              </a:rPr>
              <a:t>Feel free to Discuss the following questions or ask any you may have…</a:t>
            </a:r>
          </a:p>
        </p:txBody>
      </p:sp>
      <p:sp>
        <p:nvSpPr>
          <p:cNvPr id="8" name="Content Placeholder 2">
            <a:extLst>
              <a:ext uri="{FF2B5EF4-FFF2-40B4-BE49-F238E27FC236}">
                <a16:creationId xmlns:a16="http://schemas.microsoft.com/office/drawing/2014/main" id="{4C05013F-C5EE-494B-8B9C-ECD9E9C8F11F}"/>
              </a:ext>
            </a:extLst>
          </p:cNvPr>
          <p:cNvSpPr>
            <a:spLocks noGrp="1"/>
          </p:cNvSpPr>
          <p:nvPr>
            <p:ph idx="1"/>
          </p:nvPr>
        </p:nvSpPr>
        <p:spPr>
          <a:xfrm>
            <a:off x="1472609" y="2147778"/>
            <a:ext cx="9246781" cy="3934045"/>
          </a:xfrm>
          <a:ln w="92075">
            <a:solidFill>
              <a:schemeClr val="tx1"/>
            </a:solidFill>
          </a:ln>
        </p:spPr>
        <p:txBody>
          <a:bodyPr>
            <a:noAutofit/>
          </a:bodyPr>
          <a:lstStyle/>
          <a:p>
            <a:pPr marL="0" indent="0" fontAlgn="base">
              <a:buNone/>
            </a:pPr>
            <a:endParaRPr lang="en-AU" sz="500" dirty="0">
              <a:latin typeface="Century Gothic" panose="020B0502020202020204" pitchFamily="34" charset="0"/>
            </a:endParaRPr>
          </a:p>
          <a:p>
            <a:pPr marL="0" indent="0" fontAlgn="base">
              <a:buNone/>
            </a:pPr>
            <a:r>
              <a:rPr lang="en-AU" sz="2200" dirty="0">
                <a:latin typeface="Century Gothic" panose="020B0502020202020204" pitchFamily="34" charset="0"/>
              </a:rPr>
              <a:t> </a:t>
            </a:r>
            <a:r>
              <a:rPr lang="en-AU" sz="2400" dirty="0">
                <a:latin typeface="Century Gothic" panose="020B0502020202020204" pitchFamily="34" charset="0"/>
              </a:rPr>
              <a:t>1. </a:t>
            </a:r>
            <a:r>
              <a:rPr lang="en-AU" sz="2400" b="1" dirty="0">
                <a:latin typeface="Century Gothic" panose="020B0502020202020204" pitchFamily="34" charset="0"/>
              </a:rPr>
              <a:t>How would you sum up the purpose of Jesus’ first coming?</a:t>
            </a:r>
          </a:p>
          <a:p>
            <a:pPr marL="0" indent="0" fontAlgn="base">
              <a:buNone/>
            </a:pPr>
            <a:endParaRPr lang="en-AU" sz="500" b="1" dirty="0">
              <a:latin typeface="Century Gothic" panose="020B0502020202020204" pitchFamily="34" charset="0"/>
            </a:endParaRPr>
          </a:p>
          <a:p>
            <a:pPr marL="0" indent="0" fontAlgn="base">
              <a:buNone/>
            </a:pPr>
            <a:r>
              <a:rPr lang="en-AU" sz="2200" dirty="0">
                <a:latin typeface="Century Gothic" panose="020B0502020202020204" pitchFamily="34" charset="0"/>
              </a:rPr>
              <a:t> </a:t>
            </a:r>
            <a:r>
              <a:rPr lang="en-AU" sz="2400" dirty="0">
                <a:latin typeface="Century Gothic" panose="020B0502020202020204" pitchFamily="34" charset="0"/>
              </a:rPr>
              <a:t>2. </a:t>
            </a:r>
            <a:r>
              <a:rPr lang="en-AU" sz="2400" b="1" dirty="0">
                <a:latin typeface="Century Gothic" panose="020B0502020202020204" pitchFamily="34" charset="0"/>
              </a:rPr>
              <a:t>Why did Jesus have to ‘die’?</a:t>
            </a:r>
          </a:p>
          <a:p>
            <a:pPr marL="0" indent="0" fontAlgn="base">
              <a:buNone/>
            </a:pPr>
            <a:endParaRPr lang="en-AU" sz="500" b="1" dirty="0">
              <a:latin typeface="Century Gothic" panose="020B0502020202020204" pitchFamily="34" charset="0"/>
            </a:endParaRPr>
          </a:p>
          <a:p>
            <a:pPr marL="0" indent="0" fontAlgn="base">
              <a:buNone/>
            </a:pPr>
            <a:r>
              <a:rPr lang="en-AU" sz="2200" dirty="0">
                <a:latin typeface="Century Gothic" panose="020B0502020202020204" pitchFamily="34" charset="0"/>
              </a:rPr>
              <a:t> </a:t>
            </a:r>
            <a:r>
              <a:rPr lang="en-AU" sz="2400" dirty="0">
                <a:latin typeface="Century Gothic" panose="020B0502020202020204" pitchFamily="34" charset="0"/>
              </a:rPr>
              <a:t>3. </a:t>
            </a:r>
            <a:r>
              <a:rPr lang="en-AU" sz="2400" b="1" dirty="0">
                <a:latin typeface="Century Gothic" panose="020B0502020202020204" pitchFamily="34" charset="0"/>
              </a:rPr>
              <a:t>Why is it so important that Jesus rose from the dead?</a:t>
            </a:r>
          </a:p>
          <a:p>
            <a:pPr marL="0" indent="0" fontAlgn="base">
              <a:buNone/>
            </a:pPr>
            <a:endParaRPr lang="en-AU" sz="500" b="1" dirty="0">
              <a:latin typeface="Century Gothic" panose="020B0502020202020204" pitchFamily="34" charset="0"/>
            </a:endParaRPr>
          </a:p>
          <a:p>
            <a:pPr marL="0" indent="0" fontAlgn="base">
              <a:buNone/>
            </a:pPr>
            <a:r>
              <a:rPr lang="en-AU" sz="2200" dirty="0">
                <a:latin typeface="Century Gothic" panose="020B0502020202020204" pitchFamily="34" charset="0"/>
              </a:rPr>
              <a:t> </a:t>
            </a:r>
            <a:r>
              <a:rPr lang="en-AU" sz="2400" dirty="0">
                <a:latin typeface="Century Gothic" panose="020B0502020202020204" pitchFamily="34" charset="0"/>
              </a:rPr>
              <a:t>4. </a:t>
            </a:r>
            <a:r>
              <a:rPr lang="en-AU" sz="2400" b="1" dirty="0">
                <a:latin typeface="Century Gothic" panose="020B0502020202020204" pitchFamily="34" charset="0"/>
              </a:rPr>
              <a:t>What does Jesus’ resurrection guarantee for the future?</a:t>
            </a:r>
          </a:p>
          <a:p>
            <a:pPr marL="0" indent="0" fontAlgn="base">
              <a:buNone/>
            </a:pPr>
            <a:endParaRPr lang="en-AU" sz="500" dirty="0"/>
          </a:p>
          <a:p>
            <a:pPr marL="0" indent="0" fontAlgn="base">
              <a:buNone/>
            </a:pPr>
            <a:r>
              <a:rPr lang="en-AU" sz="2200" dirty="0">
                <a:latin typeface="Century Gothic" panose="020B0502020202020204" pitchFamily="34" charset="0"/>
              </a:rPr>
              <a:t> </a:t>
            </a:r>
            <a:r>
              <a:rPr lang="en-AU" sz="2400" dirty="0">
                <a:latin typeface="Century Gothic" panose="020B0502020202020204" pitchFamily="34" charset="0"/>
              </a:rPr>
              <a:t>5. </a:t>
            </a:r>
            <a:r>
              <a:rPr lang="en-AU" sz="2400" b="1" dirty="0">
                <a:latin typeface="Century Gothic" panose="020B0502020202020204" pitchFamily="34" charset="0"/>
              </a:rPr>
              <a:t>As you consider how greatly Jesus had to suffer, </a:t>
            </a:r>
          </a:p>
          <a:p>
            <a:pPr marL="0" indent="0" fontAlgn="base">
              <a:buNone/>
            </a:pPr>
            <a:r>
              <a:rPr lang="en-AU" sz="2400" b="1" dirty="0">
                <a:latin typeface="Century Gothic" panose="020B0502020202020204" pitchFamily="34" charset="0"/>
              </a:rPr>
              <a:t>     what does this tell you about our condition?</a:t>
            </a:r>
          </a:p>
        </p:txBody>
      </p:sp>
    </p:spTree>
    <p:extLst>
      <p:ext uri="{BB962C8B-B14F-4D97-AF65-F5344CB8AC3E}">
        <p14:creationId xmlns:p14="http://schemas.microsoft.com/office/powerpoint/2010/main" val="120555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071-810D-F44F-A8EA-F89D4ABD25A1}"/>
              </a:ext>
            </a:extLst>
          </p:cNvPr>
          <p:cNvSpPr>
            <a:spLocks noGrp="1"/>
          </p:cNvSpPr>
          <p:nvPr>
            <p:ph type="title"/>
          </p:nvPr>
        </p:nvSpPr>
        <p:spPr>
          <a:xfrm>
            <a:off x="467830" y="1986209"/>
            <a:ext cx="11227981" cy="3891516"/>
          </a:xfrm>
          <a:ln>
            <a:noFill/>
          </a:ln>
        </p:spPr>
        <p:txBody>
          <a:bodyPr>
            <a:noAutofit/>
          </a:bodyPr>
          <a:lstStyle/>
          <a:p>
            <a:pPr algn="ctr"/>
            <a:r>
              <a:rPr lang="en-US" sz="7500" b="1" dirty="0">
                <a:ln>
                  <a:solidFill>
                    <a:schemeClr val="tx1">
                      <a:alpha val="33000"/>
                    </a:schemeClr>
                  </a:solidFill>
                </a:ln>
                <a:latin typeface="Century Gothic" panose="020B0502020202020204" pitchFamily="34" charset="0"/>
              </a:rPr>
              <a:t>SIGNIFICANT TRUTHS ABOUT </a:t>
            </a:r>
            <a:br>
              <a:rPr lang="en-US" sz="7500" b="1" dirty="0">
                <a:ln>
                  <a:solidFill>
                    <a:schemeClr val="tx1">
                      <a:alpha val="33000"/>
                    </a:schemeClr>
                  </a:solidFill>
                </a:ln>
                <a:latin typeface="Century Gothic" panose="020B0502020202020204" pitchFamily="34" charset="0"/>
              </a:rPr>
            </a:br>
            <a:r>
              <a:rPr lang="en-US" sz="7500" b="1" dirty="0">
                <a:ln>
                  <a:solidFill>
                    <a:schemeClr val="tx1">
                      <a:alpha val="33000"/>
                    </a:schemeClr>
                  </a:solidFill>
                </a:ln>
                <a:solidFill>
                  <a:schemeClr val="bg1"/>
                </a:solidFill>
                <a:latin typeface="Century Gothic" panose="020B0502020202020204" pitchFamily="34" charset="0"/>
              </a:rPr>
              <a:t>JESUS’ DEATH</a:t>
            </a:r>
          </a:p>
        </p:txBody>
      </p:sp>
      <p:sp>
        <p:nvSpPr>
          <p:cNvPr id="3" name="TextBox 2">
            <a:extLst>
              <a:ext uri="{FF2B5EF4-FFF2-40B4-BE49-F238E27FC236}">
                <a16:creationId xmlns:a16="http://schemas.microsoft.com/office/drawing/2014/main" id="{A59CCF08-1E3F-CE48-BAE3-9E79CD610537}"/>
              </a:ext>
            </a:extLst>
          </p:cNvPr>
          <p:cNvSpPr txBox="1"/>
          <p:nvPr/>
        </p:nvSpPr>
        <p:spPr>
          <a:xfrm>
            <a:off x="5558279" y="550966"/>
            <a:ext cx="1047082" cy="1938992"/>
          </a:xfrm>
          <a:prstGeom prst="rect">
            <a:avLst/>
          </a:prstGeom>
          <a:noFill/>
        </p:spPr>
        <p:txBody>
          <a:bodyPr wrap="none" rtlCol="0">
            <a:spAutoFit/>
          </a:bodyPr>
          <a:lstStyle/>
          <a:p>
            <a:r>
              <a:rPr lang="en-US" sz="12000" b="1" dirty="0">
                <a:ln w="41275">
                  <a:solidFill>
                    <a:schemeClr val="tx1"/>
                  </a:solidFill>
                </a:ln>
                <a:solidFill>
                  <a:schemeClr val="bg1"/>
                </a:solidFill>
                <a:latin typeface="Century Gothic" panose="020B0502020202020204" pitchFamily="34" charset="0"/>
              </a:rPr>
              <a:t>7</a:t>
            </a:r>
            <a:endParaRPr lang="en-US" sz="12000" dirty="0">
              <a:ln w="41275">
                <a:solidFill>
                  <a:schemeClr val="tx1"/>
                </a:solidFill>
              </a:ln>
            </a:endParaRPr>
          </a:p>
        </p:txBody>
      </p:sp>
    </p:spTree>
    <p:extLst>
      <p:ext uri="{BB962C8B-B14F-4D97-AF65-F5344CB8AC3E}">
        <p14:creationId xmlns:p14="http://schemas.microsoft.com/office/powerpoint/2010/main" val="313226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E2E8E5-147B-7D43-832D-336D2C31CCF3}"/>
              </a:ext>
            </a:extLst>
          </p:cNvPr>
          <p:cNvSpPr/>
          <p:nvPr/>
        </p:nvSpPr>
        <p:spPr>
          <a:xfrm>
            <a:off x="640274" y="1805590"/>
            <a:ext cx="5840039" cy="356153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D50E1FAA-AC40-A24C-9CEF-70CF4F810C23}"/>
              </a:ext>
            </a:extLst>
          </p:cNvPr>
          <p:cNvSpPr/>
          <p:nvPr/>
        </p:nvSpPr>
        <p:spPr>
          <a:xfrm>
            <a:off x="691907" y="2185975"/>
            <a:ext cx="5736772" cy="2800767"/>
          </a:xfrm>
          <a:prstGeom prst="rect">
            <a:avLst/>
          </a:prstGeom>
        </p:spPr>
        <p:txBody>
          <a:bodyPr wrap="square">
            <a:spAutoFit/>
          </a:bodyPr>
          <a:lstStyle/>
          <a:p>
            <a:pPr algn="ctr"/>
            <a:r>
              <a:rPr lang="en-US" sz="4400" dirty="0">
                <a:latin typeface="Century Gothic" panose="020B0502020202020204" pitchFamily="34" charset="0"/>
              </a:rPr>
              <a:t>1. </a:t>
            </a:r>
            <a:r>
              <a:rPr lang="en-US" sz="4400" b="1" dirty="0">
                <a:latin typeface="Century Gothic" panose="020B0502020202020204" pitchFamily="34" charset="0"/>
              </a:rPr>
              <a:t>Jesus died by crucifixion to </a:t>
            </a:r>
          </a:p>
          <a:p>
            <a:pPr algn="ctr"/>
            <a:r>
              <a:rPr lang="en-US" sz="4400" b="1" dirty="0">
                <a:solidFill>
                  <a:schemeClr val="bg1"/>
                </a:solidFill>
                <a:latin typeface="Century Gothic" panose="020B0502020202020204" pitchFamily="34" charset="0"/>
              </a:rPr>
              <a:t>Fulfil Old Testament prophecy</a:t>
            </a:r>
            <a:endParaRPr lang="en-US" sz="4400" dirty="0"/>
          </a:p>
        </p:txBody>
      </p:sp>
      <p:sp>
        <p:nvSpPr>
          <p:cNvPr id="5" name="Title 1">
            <a:extLst>
              <a:ext uri="{FF2B5EF4-FFF2-40B4-BE49-F238E27FC236}">
                <a16:creationId xmlns:a16="http://schemas.microsoft.com/office/drawing/2014/main" id="{DFB6E4D9-E306-C246-9F99-DA0D91E2F075}"/>
              </a:ext>
            </a:extLst>
          </p:cNvPr>
          <p:cNvSpPr txBox="1">
            <a:spLocks/>
          </p:cNvSpPr>
          <p:nvPr/>
        </p:nvSpPr>
        <p:spPr>
          <a:xfrm>
            <a:off x="6997149" y="665922"/>
            <a:ext cx="4830416" cy="594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000" i="1" dirty="0">
                <a:latin typeface="Century Gothic" panose="020B0502020202020204" pitchFamily="34" charset="0"/>
              </a:rPr>
              <a:t>“</a:t>
            </a:r>
            <a:r>
              <a:rPr lang="en-AU" sz="3000" b="1" i="1" dirty="0">
                <a:latin typeface="Century Gothic" panose="020B0502020202020204" pitchFamily="34" charset="0"/>
              </a:rPr>
              <a:t>He was assigned a grave with the wicked.</a:t>
            </a:r>
            <a:r>
              <a:rPr lang="en-AU" sz="3000" i="1" dirty="0">
                <a:latin typeface="Century Gothic" panose="020B0502020202020204" pitchFamily="34" charset="0"/>
              </a:rPr>
              <a:t>”</a:t>
            </a:r>
          </a:p>
          <a:p>
            <a:pPr algn="ctr"/>
            <a:r>
              <a:rPr lang="en-AU" sz="3000" dirty="0">
                <a:latin typeface="Century Gothic" panose="020B0502020202020204" pitchFamily="34" charset="0"/>
              </a:rPr>
              <a:t>Isaiah 53:9</a:t>
            </a:r>
          </a:p>
          <a:p>
            <a:pPr algn="ctr"/>
            <a:endParaRPr lang="en-AU" sz="3000" dirty="0">
              <a:latin typeface="Century Gothic" panose="020B0502020202020204" pitchFamily="34" charset="0"/>
            </a:endParaRPr>
          </a:p>
          <a:p>
            <a:pPr algn="ctr"/>
            <a:endParaRPr lang="en-AU" sz="3000" dirty="0">
              <a:latin typeface="Century Gothic" panose="020B0502020202020204" pitchFamily="34" charset="0"/>
            </a:endParaRPr>
          </a:p>
          <a:p>
            <a:pPr algn="ctr"/>
            <a:r>
              <a:rPr lang="en-AU" sz="3000" dirty="0">
                <a:latin typeface="Century Gothic" panose="020B0502020202020204" pitchFamily="34" charset="0"/>
              </a:rPr>
              <a:t>“…</a:t>
            </a:r>
            <a:r>
              <a:rPr lang="en-AU" sz="3000" b="1" i="1" dirty="0">
                <a:latin typeface="Century Gothic" panose="020B0502020202020204" pitchFamily="34" charset="0"/>
              </a:rPr>
              <a:t>His appearance was so disfigured beyond that of any man, and his form marred beyond human likeness.</a:t>
            </a:r>
            <a:r>
              <a:rPr lang="en-AU" sz="3000" i="1" dirty="0">
                <a:latin typeface="Century Gothic" panose="020B0502020202020204" pitchFamily="34" charset="0"/>
              </a:rPr>
              <a:t>”</a:t>
            </a:r>
          </a:p>
          <a:p>
            <a:pPr algn="ctr"/>
            <a:r>
              <a:rPr lang="en-AU" sz="3000" dirty="0">
                <a:latin typeface="Century Gothic" panose="020B0502020202020204" pitchFamily="34" charset="0"/>
                <a:cs typeface="Al Nile" pitchFamily="2" charset="-78"/>
              </a:rPr>
              <a:t>Isaiah 52:14</a:t>
            </a:r>
            <a:endParaRPr lang="en-US" sz="3000" dirty="0">
              <a:latin typeface="Century Gothic" panose="020B0502020202020204" pitchFamily="34" charset="0"/>
              <a:cs typeface="Al Nile" pitchFamily="2" charset="-78"/>
            </a:endParaRPr>
          </a:p>
        </p:txBody>
      </p:sp>
    </p:spTree>
    <p:extLst>
      <p:ext uri="{BB962C8B-B14F-4D97-AF65-F5344CB8AC3E}">
        <p14:creationId xmlns:p14="http://schemas.microsoft.com/office/powerpoint/2010/main" val="228537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E2E8E5-147B-7D43-832D-336D2C31CCF3}"/>
              </a:ext>
            </a:extLst>
          </p:cNvPr>
          <p:cNvSpPr/>
          <p:nvPr/>
        </p:nvSpPr>
        <p:spPr>
          <a:xfrm>
            <a:off x="640274" y="1805590"/>
            <a:ext cx="5840039" cy="356153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D50E1FAA-AC40-A24C-9CEF-70CF4F810C23}"/>
              </a:ext>
            </a:extLst>
          </p:cNvPr>
          <p:cNvSpPr/>
          <p:nvPr/>
        </p:nvSpPr>
        <p:spPr>
          <a:xfrm>
            <a:off x="1337950" y="2861836"/>
            <a:ext cx="4436684" cy="1446550"/>
          </a:xfrm>
          <a:prstGeom prst="rect">
            <a:avLst/>
          </a:prstGeom>
        </p:spPr>
        <p:txBody>
          <a:bodyPr wrap="square">
            <a:spAutoFit/>
          </a:bodyPr>
          <a:lstStyle/>
          <a:p>
            <a:pPr algn="ctr"/>
            <a:r>
              <a:rPr lang="en-US" sz="4400" dirty="0">
                <a:latin typeface="Century Gothic" panose="020B0502020202020204" pitchFamily="34" charset="0"/>
              </a:rPr>
              <a:t>2. </a:t>
            </a:r>
            <a:r>
              <a:rPr lang="en-US" sz="4400" b="1" dirty="0">
                <a:latin typeface="Century Gothic" panose="020B0502020202020204" pitchFamily="34" charset="0"/>
              </a:rPr>
              <a:t>Jesus’ death was a </a:t>
            </a:r>
            <a:r>
              <a:rPr lang="en-US" sz="4400" b="1" dirty="0">
                <a:solidFill>
                  <a:schemeClr val="bg1"/>
                </a:solidFill>
                <a:latin typeface="Century Gothic" panose="020B0502020202020204" pitchFamily="34" charset="0"/>
              </a:rPr>
              <a:t>payment</a:t>
            </a:r>
            <a:endParaRPr lang="en-US" sz="4400" dirty="0">
              <a:solidFill>
                <a:schemeClr val="bg1"/>
              </a:solidFill>
            </a:endParaRPr>
          </a:p>
        </p:txBody>
      </p:sp>
      <p:sp>
        <p:nvSpPr>
          <p:cNvPr id="6" name="Title 1">
            <a:extLst>
              <a:ext uri="{FF2B5EF4-FFF2-40B4-BE49-F238E27FC236}">
                <a16:creationId xmlns:a16="http://schemas.microsoft.com/office/drawing/2014/main" id="{BAA33116-B1AA-0747-9409-91CEA586908F}"/>
              </a:ext>
            </a:extLst>
          </p:cNvPr>
          <p:cNvSpPr txBox="1">
            <a:spLocks/>
          </p:cNvSpPr>
          <p:nvPr/>
        </p:nvSpPr>
        <p:spPr>
          <a:xfrm>
            <a:off x="7026966" y="613311"/>
            <a:ext cx="4830416" cy="594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400" i="1" dirty="0">
                <a:latin typeface="Century Gothic" panose="020B0502020202020204" pitchFamily="34" charset="0"/>
              </a:rPr>
              <a:t>“</a:t>
            </a:r>
            <a:r>
              <a:rPr lang="en-AU" sz="3400" b="1" i="1" dirty="0">
                <a:latin typeface="Century Gothic" panose="020B0502020202020204" pitchFamily="34" charset="0"/>
              </a:rPr>
              <a:t>For even the Son of Man did not come to be served, but to serve, and to give his life as a ransom for many</a:t>
            </a:r>
            <a:r>
              <a:rPr lang="en-AU" sz="3400" i="1" dirty="0">
                <a:latin typeface="Century Gothic" panose="020B0502020202020204" pitchFamily="34" charset="0"/>
              </a:rPr>
              <a:t>.”</a:t>
            </a:r>
          </a:p>
          <a:p>
            <a:pPr algn="ctr"/>
            <a:r>
              <a:rPr lang="en-AU" sz="2600" dirty="0">
                <a:latin typeface="Century Gothic" panose="020B0502020202020204" pitchFamily="34" charset="0"/>
              </a:rPr>
              <a:t>Mark 10:45</a:t>
            </a:r>
          </a:p>
          <a:p>
            <a:pPr algn="ctr"/>
            <a:endParaRPr lang="en-AU" sz="3000" dirty="0">
              <a:latin typeface="Century Gothic" panose="020B0502020202020204" pitchFamily="34" charset="0"/>
            </a:endParaRPr>
          </a:p>
          <a:p>
            <a:pPr algn="ctr"/>
            <a:endParaRPr lang="en-AU" sz="3000" dirty="0">
              <a:latin typeface="Century Gothic" panose="020B0502020202020204" pitchFamily="34" charset="0"/>
            </a:endParaRPr>
          </a:p>
          <a:p>
            <a:pPr algn="ctr"/>
            <a:r>
              <a:rPr lang="en-AU" sz="3400" i="1" dirty="0">
                <a:latin typeface="Century Gothic" panose="020B0502020202020204" pitchFamily="34" charset="0"/>
              </a:rPr>
              <a:t>“</a:t>
            </a:r>
            <a:r>
              <a:rPr lang="en-AU" sz="3400" b="1" i="1" dirty="0">
                <a:latin typeface="Century Gothic" panose="020B0502020202020204" pitchFamily="34" charset="0"/>
              </a:rPr>
              <a:t>For the </a:t>
            </a:r>
            <a:r>
              <a:rPr lang="en-AU" sz="3400" b="1" i="1" u="sng" dirty="0">
                <a:latin typeface="Century Gothic" panose="020B0502020202020204" pitchFamily="34" charset="0"/>
              </a:rPr>
              <a:t>wages</a:t>
            </a:r>
            <a:r>
              <a:rPr lang="en-AU" sz="3400" b="1" i="1" dirty="0">
                <a:latin typeface="Century Gothic" panose="020B0502020202020204" pitchFamily="34" charset="0"/>
              </a:rPr>
              <a:t> of sin is </a:t>
            </a:r>
            <a:r>
              <a:rPr lang="en-AU" sz="3400" b="1" i="1" u="sng" dirty="0">
                <a:latin typeface="Century Gothic" panose="020B0502020202020204" pitchFamily="34" charset="0"/>
              </a:rPr>
              <a:t>death</a:t>
            </a:r>
            <a:r>
              <a:rPr lang="en-AU" sz="3400" i="1" dirty="0">
                <a:latin typeface="Century Gothic" panose="020B0502020202020204" pitchFamily="34" charset="0"/>
              </a:rPr>
              <a:t>…”</a:t>
            </a:r>
          </a:p>
          <a:p>
            <a:pPr algn="ctr"/>
            <a:endParaRPr lang="en-AU" sz="500" dirty="0">
              <a:latin typeface="Century Gothic" panose="020B0502020202020204" pitchFamily="34" charset="0"/>
              <a:cs typeface="Al Nile" pitchFamily="2" charset="-78"/>
            </a:endParaRPr>
          </a:p>
          <a:p>
            <a:pPr algn="ctr"/>
            <a:r>
              <a:rPr lang="en-AU" sz="2600" dirty="0">
                <a:latin typeface="Century Gothic" panose="020B0502020202020204" pitchFamily="34" charset="0"/>
                <a:cs typeface="Al Nile" pitchFamily="2" charset="-78"/>
              </a:rPr>
              <a:t>Romans 6:23</a:t>
            </a:r>
            <a:endParaRPr lang="en-US" sz="2600" dirty="0">
              <a:latin typeface="Century Gothic" panose="020B0502020202020204" pitchFamily="34" charset="0"/>
              <a:cs typeface="Al Nile" pitchFamily="2" charset="-78"/>
            </a:endParaRPr>
          </a:p>
        </p:txBody>
      </p:sp>
    </p:spTree>
    <p:extLst>
      <p:ext uri="{BB962C8B-B14F-4D97-AF65-F5344CB8AC3E}">
        <p14:creationId xmlns:p14="http://schemas.microsoft.com/office/powerpoint/2010/main" val="242596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E2E8E5-147B-7D43-832D-336D2C31CCF3}"/>
              </a:ext>
            </a:extLst>
          </p:cNvPr>
          <p:cNvSpPr/>
          <p:nvPr/>
        </p:nvSpPr>
        <p:spPr>
          <a:xfrm>
            <a:off x="640274" y="1805590"/>
            <a:ext cx="5840039" cy="356153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D50E1FAA-AC40-A24C-9CEF-70CF4F810C23}"/>
              </a:ext>
            </a:extLst>
          </p:cNvPr>
          <p:cNvSpPr/>
          <p:nvPr/>
        </p:nvSpPr>
        <p:spPr>
          <a:xfrm>
            <a:off x="1341951" y="2524529"/>
            <a:ext cx="4436684" cy="2123658"/>
          </a:xfrm>
          <a:prstGeom prst="rect">
            <a:avLst/>
          </a:prstGeom>
        </p:spPr>
        <p:txBody>
          <a:bodyPr wrap="square">
            <a:spAutoFit/>
          </a:bodyPr>
          <a:lstStyle/>
          <a:p>
            <a:pPr algn="ctr"/>
            <a:r>
              <a:rPr lang="en-US" sz="4400" dirty="0">
                <a:latin typeface="Century Gothic" panose="020B0502020202020204" pitchFamily="34" charset="0"/>
              </a:rPr>
              <a:t>3. </a:t>
            </a:r>
            <a:r>
              <a:rPr lang="en-US" sz="4400" b="1" dirty="0">
                <a:latin typeface="Century Gothic" panose="020B0502020202020204" pitchFamily="34" charset="0"/>
              </a:rPr>
              <a:t>Jesus died to </a:t>
            </a:r>
            <a:r>
              <a:rPr lang="en-US" sz="4400" b="1" dirty="0">
                <a:solidFill>
                  <a:schemeClr val="bg1"/>
                </a:solidFill>
                <a:latin typeface="Century Gothic" panose="020B0502020202020204" pitchFamily="34" charset="0"/>
              </a:rPr>
              <a:t>take our sin upon Himself</a:t>
            </a:r>
            <a:endParaRPr lang="en-US" sz="4400" dirty="0">
              <a:solidFill>
                <a:schemeClr val="bg1"/>
              </a:solidFill>
            </a:endParaRPr>
          </a:p>
        </p:txBody>
      </p:sp>
      <p:sp>
        <p:nvSpPr>
          <p:cNvPr id="6" name="Title 1">
            <a:extLst>
              <a:ext uri="{FF2B5EF4-FFF2-40B4-BE49-F238E27FC236}">
                <a16:creationId xmlns:a16="http://schemas.microsoft.com/office/drawing/2014/main" id="{4C1D84F1-9890-614F-AEC5-9B1AEF2E78D6}"/>
              </a:ext>
            </a:extLst>
          </p:cNvPr>
          <p:cNvSpPr txBox="1">
            <a:spLocks/>
          </p:cNvSpPr>
          <p:nvPr/>
        </p:nvSpPr>
        <p:spPr>
          <a:xfrm>
            <a:off x="6997149" y="544984"/>
            <a:ext cx="4830416" cy="60827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000" i="1" dirty="0">
                <a:latin typeface="Century Gothic" panose="020B0502020202020204" pitchFamily="34" charset="0"/>
              </a:rPr>
              <a:t>“</a:t>
            </a:r>
            <a:r>
              <a:rPr lang="en-AU" sz="3000" b="1" i="1" dirty="0">
                <a:latin typeface="Century Gothic" panose="020B0502020202020204" pitchFamily="34" charset="0"/>
              </a:rPr>
              <a:t>But he was pierced </a:t>
            </a:r>
            <a:r>
              <a:rPr lang="en-AU" sz="3000" b="1" i="1" u="sng" dirty="0">
                <a:latin typeface="Century Gothic" panose="020B0502020202020204" pitchFamily="34" charset="0"/>
              </a:rPr>
              <a:t>for our transgressions</a:t>
            </a:r>
            <a:r>
              <a:rPr lang="en-AU" sz="3000" b="1" i="1" dirty="0">
                <a:latin typeface="Century Gothic" panose="020B0502020202020204" pitchFamily="34" charset="0"/>
              </a:rPr>
              <a:t>, he was crushed </a:t>
            </a:r>
            <a:r>
              <a:rPr lang="en-AU" sz="3000" b="1" i="1" u="sng" dirty="0">
                <a:latin typeface="Century Gothic" panose="020B0502020202020204" pitchFamily="34" charset="0"/>
              </a:rPr>
              <a:t>for our</a:t>
            </a:r>
            <a:r>
              <a:rPr lang="en-AU" sz="3000" b="1" i="1" dirty="0">
                <a:latin typeface="Century Gothic" panose="020B0502020202020204" pitchFamily="34" charset="0"/>
              </a:rPr>
              <a:t> </a:t>
            </a:r>
            <a:r>
              <a:rPr lang="en-AU" sz="3000" b="1" i="1" u="sng" dirty="0">
                <a:latin typeface="Century Gothic" panose="020B0502020202020204" pitchFamily="34" charset="0"/>
              </a:rPr>
              <a:t>iniquities</a:t>
            </a:r>
            <a:r>
              <a:rPr lang="en-AU" sz="3000" b="1" i="1" dirty="0">
                <a:latin typeface="Century Gothic" panose="020B0502020202020204" pitchFamily="34" charset="0"/>
              </a:rPr>
              <a:t>; the punishment that brought us peace was upon him, and by his wounds we are healed. We all, like sheep, have gone astray, each of us has turned to his own way; and the LORD has laid on him </a:t>
            </a:r>
            <a:r>
              <a:rPr lang="en-AU" sz="3000" b="1" i="1" u="sng" dirty="0">
                <a:latin typeface="Century Gothic" panose="020B0502020202020204" pitchFamily="34" charset="0"/>
              </a:rPr>
              <a:t>the iniquity of us</a:t>
            </a:r>
            <a:r>
              <a:rPr lang="en-AU" sz="3000" b="1" i="1" dirty="0">
                <a:latin typeface="Century Gothic" panose="020B0502020202020204" pitchFamily="34" charset="0"/>
              </a:rPr>
              <a:t> all.</a:t>
            </a:r>
            <a:r>
              <a:rPr lang="en-AU" sz="3000" i="1" dirty="0">
                <a:latin typeface="Century Gothic" panose="020B0502020202020204" pitchFamily="34" charset="0"/>
              </a:rPr>
              <a:t>”</a:t>
            </a:r>
          </a:p>
          <a:p>
            <a:pPr algn="ctr"/>
            <a:endParaRPr lang="en-AU" sz="500" dirty="0">
              <a:latin typeface="Century Gothic" panose="020B0502020202020204" pitchFamily="34" charset="0"/>
            </a:endParaRPr>
          </a:p>
          <a:p>
            <a:pPr algn="ctr"/>
            <a:r>
              <a:rPr lang="en-AU" sz="2600" dirty="0">
                <a:latin typeface="Century Gothic" panose="020B0502020202020204" pitchFamily="34" charset="0"/>
              </a:rPr>
              <a:t>Isaiah 53:5-6 </a:t>
            </a:r>
            <a:endParaRPr lang="en-US" sz="2600" dirty="0">
              <a:latin typeface="Century Gothic" panose="020B0502020202020204" pitchFamily="34" charset="0"/>
              <a:cs typeface="Al Nile" pitchFamily="2" charset="-78"/>
            </a:endParaRPr>
          </a:p>
        </p:txBody>
      </p:sp>
    </p:spTree>
    <p:extLst>
      <p:ext uri="{BB962C8B-B14F-4D97-AF65-F5344CB8AC3E}">
        <p14:creationId xmlns:p14="http://schemas.microsoft.com/office/powerpoint/2010/main" val="380968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7A8BC6B5-BBDE-FF49-A131-CC98F218C847}"/>
              </a:ext>
            </a:extLst>
          </p:cNvPr>
          <p:cNvSpPr/>
          <p:nvPr/>
        </p:nvSpPr>
        <p:spPr>
          <a:xfrm>
            <a:off x="0" y="0"/>
            <a:ext cx="12192000" cy="6858000"/>
          </a:xfrm>
          <a:prstGeom prst="rtTriangle">
            <a:avLst/>
          </a:prstGeom>
          <a:solidFill>
            <a:srgbClr val="048F7E"/>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80B17100-63D9-814E-B798-AD5D0079E207}"/>
              </a:ext>
            </a:extLst>
          </p:cNvPr>
          <p:cNvSpPr/>
          <p:nvPr/>
        </p:nvSpPr>
        <p:spPr>
          <a:xfrm rot="10800000">
            <a:off x="0" y="0"/>
            <a:ext cx="12192000" cy="6858000"/>
          </a:xfrm>
          <a:prstGeom prst="rtTriangle">
            <a:avLst/>
          </a:prstGeom>
          <a:solidFill>
            <a:schemeClr val="tx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B1FB8BFF-6862-844B-9789-1C8485E7054C}"/>
              </a:ext>
            </a:extLst>
          </p:cNvPr>
          <p:cNvSpPr txBox="1">
            <a:spLocks/>
          </p:cNvSpPr>
          <p:nvPr/>
        </p:nvSpPr>
        <p:spPr>
          <a:xfrm>
            <a:off x="7106855" y="173620"/>
            <a:ext cx="4315595" cy="38809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i="1" dirty="0">
                <a:solidFill>
                  <a:schemeClr val="bg1"/>
                </a:solidFill>
                <a:latin typeface="Century Gothic" panose="020B0502020202020204" pitchFamily="34" charset="0"/>
              </a:rPr>
              <a:t>“He himself bore our sins in his body on the tree (cross)...”</a:t>
            </a:r>
          </a:p>
          <a:p>
            <a:pPr algn="ctr"/>
            <a:r>
              <a:rPr lang="en-AU" sz="3000" dirty="0">
                <a:solidFill>
                  <a:schemeClr val="bg1"/>
                </a:solidFill>
                <a:latin typeface="Century Gothic" panose="020B0502020202020204" pitchFamily="34" charset="0"/>
              </a:rPr>
              <a:t>1 Peter 2:24</a:t>
            </a:r>
            <a:endParaRPr lang="en-US" sz="3000" dirty="0">
              <a:solidFill>
                <a:schemeClr val="bg1"/>
              </a:solidFill>
              <a:latin typeface="Century Gothic" panose="020B0502020202020204" pitchFamily="34" charset="0"/>
              <a:cs typeface="Al Nile" pitchFamily="2" charset="-78"/>
            </a:endParaRPr>
          </a:p>
        </p:txBody>
      </p:sp>
      <p:sp>
        <p:nvSpPr>
          <p:cNvPr id="8" name="Title 1">
            <a:extLst>
              <a:ext uri="{FF2B5EF4-FFF2-40B4-BE49-F238E27FC236}">
                <a16:creationId xmlns:a16="http://schemas.microsoft.com/office/drawing/2014/main" id="{D1F49EEE-79A5-AC4A-9D98-281AEFA0DAEC}"/>
              </a:ext>
            </a:extLst>
          </p:cNvPr>
          <p:cNvSpPr txBox="1">
            <a:spLocks/>
          </p:cNvSpPr>
          <p:nvPr/>
        </p:nvSpPr>
        <p:spPr>
          <a:xfrm>
            <a:off x="569088" y="2812026"/>
            <a:ext cx="4489049" cy="37561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AU" sz="3600" b="1" i="1" dirty="0">
                <a:latin typeface="Century Gothic" panose="020B0502020202020204" pitchFamily="34" charset="0"/>
              </a:rPr>
              <a:t>“For Christ died for sins once for all,</a:t>
            </a:r>
            <a:r>
              <a:rPr lang="en-AU" sz="3600" b="1" i="1" u="sng" dirty="0">
                <a:latin typeface="Century Gothic" panose="020B0502020202020204" pitchFamily="34" charset="0"/>
              </a:rPr>
              <a:t> the righteous for the unrighteous</a:t>
            </a:r>
            <a:r>
              <a:rPr lang="en-AU" sz="3600" b="1" i="1" dirty="0">
                <a:latin typeface="Century Gothic" panose="020B0502020202020204" pitchFamily="34" charset="0"/>
              </a:rPr>
              <a:t>, that he might bring us to God.”</a:t>
            </a:r>
          </a:p>
          <a:p>
            <a:pPr algn="ctr"/>
            <a:r>
              <a:rPr lang="en-AU" sz="2600" dirty="0">
                <a:latin typeface="Century Gothic" panose="020B0502020202020204" pitchFamily="34" charset="0"/>
                <a:cs typeface="Al Nile" pitchFamily="2" charset="-78"/>
              </a:rPr>
              <a:t>1 Peter 3:18</a:t>
            </a:r>
            <a:endParaRPr lang="en-US" sz="2600" dirty="0">
              <a:latin typeface="Century Gothic" panose="020B0502020202020204" pitchFamily="34" charset="0"/>
              <a:cs typeface="Al Nile" pitchFamily="2" charset="-78"/>
            </a:endParaRPr>
          </a:p>
        </p:txBody>
      </p:sp>
    </p:spTree>
    <p:extLst>
      <p:ext uri="{BB962C8B-B14F-4D97-AF65-F5344CB8AC3E}">
        <p14:creationId xmlns:p14="http://schemas.microsoft.com/office/powerpoint/2010/main" val="303418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E2E8E5-147B-7D43-832D-336D2C31CCF3}"/>
              </a:ext>
            </a:extLst>
          </p:cNvPr>
          <p:cNvSpPr/>
          <p:nvPr/>
        </p:nvSpPr>
        <p:spPr>
          <a:xfrm>
            <a:off x="640274" y="1805590"/>
            <a:ext cx="5840039" cy="3561539"/>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D50E1FAA-AC40-A24C-9CEF-70CF4F810C23}"/>
              </a:ext>
            </a:extLst>
          </p:cNvPr>
          <p:cNvSpPr/>
          <p:nvPr/>
        </p:nvSpPr>
        <p:spPr>
          <a:xfrm>
            <a:off x="1341951" y="2185975"/>
            <a:ext cx="4436684" cy="2800767"/>
          </a:xfrm>
          <a:prstGeom prst="rect">
            <a:avLst/>
          </a:prstGeom>
        </p:spPr>
        <p:txBody>
          <a:bodyPr wrap="square">
            <a:spAutoFit/>
          </a:bodyPr>
          <a:lstStyle/>
          <a:p>
            <a:pPr algn="ctr"/>
            <a:r>
              <a:rPr lang="en-US" sz="4400" dirty="0">
                <a:latin typeface="Century Gothic" panose="020B0502020202020204" pitchFamily="34" charset="0"/>
              </a:rPr>
              <a:t>4. </a:t>
            </a:r>
            <a:r>
              <a:rPr lang="en-US" sz="4400" b="1" dirty="0">
                <a:latin typeface="Century Gothic" panose="020B0502020202020204" pitchFamily="34" charset="0"/>
              </a:rPr>
              <a:t>Jesus died to </a:t>
            </a:r>
            <a:r>
              <a:rPr lang="en-US" sz="4400" b="1" dirty="0">
                <a:solidFill>
                  <a:schemeClr val="bg1"/>
                </a:solidFill>
                <a:latin typeface="Century Gothic" panose="020B0502020202020204" pitchFamily="34" charset="0"/>
              </a:rPr>
              <a:t>satisfy God’s holy anger against us</a:t>
            </a:r>
            <a:endParaRPr lang="en-US" sz="4400" dirty="0">
              <a:solidFill>
                <a:schemeClr val="bg1"/>
              </a:solidFill>
            </a:endParaRPr>
          </a:p>
        </p:txBody>
      </p:sp>
      <p:sp>
        <p:nvSpPr>
          <p:cNvPr id="6" name="Title 1">
            <a:extLst>
              <a:ext uri="{FF2B5EF4-FFF2-40B4-BE49-F238E27FC236}">
                <a16:creationId xmlns:a16="http://schemas.microsoft.com/office/drawing/2014/main" id="{4C1D84F1-9890-614F-AEC5-9B1AEF2E78D6}"/>
              </a:ext>
            </a:extLst>
          </p:cNvPr>
          <p:cNvSpPr txBox="1">
            <a:spLocks/>
          </p:cNvSpPr>
          <p:nvPr/>
        </p:nvSpPr>
        <p:spPr>
          <a:xfrm>
            <a:off x="6873166" y="1656056"/>
            <a:ext cx="4830416" cy="38606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400" i="1" dirty="0">
                <a:latin typeface="Century Gothic" panose="020B0502020202020204" pitchFamily="34" charset="0"/>
              </a:rPr>
              <a:t>“</a:t>
            </a:r>
            <a:r>
              <a:rPr lang="en-AU" sz="3400" b="1" i="1" dirty="0">
                <a:latin typeface="Century Gothic" panose="020B0502020202020204" pitchFamily="34" charset="0"/>
              </a:rPr>
              <a:t>Since we have now been justified (made right) by his blood, how much more shall we be saved from God’s wrath through him!”</a:t>
            </a:r>
            <a:endParaRPr lang="en-AU" sz="3400" i="1" dirty="0">
              <a:latin typeface="Century Gothic" panose="020B0502020202020204" pitchFamily="34" charset="0"/>
            </a:endParaRPr>
          </a:p>
          <a:p>
            <a:pPr algn="ctr"/>
            <a:r>
              <a:rPr lang="en-AU" sz="2800" dirty="0">
                <a:latin typeface="Century Gothic" panose="020B0502020202020204" pitchFamily="34" charset="0"/>
                <a:cs typeface="Al Nile" pitchFamily="2" charset="-78"/>
              </a:rPr>
              <a:t>Romans 5:9</a:t>
            </a:r>
          </a:p>
        </p:txBody>
      </p:sp>
    </p:spTree>
    <p:extLst>
      <p:ext uri="{BB962C8B-B14F-4D97-AF65-F5344CB8AC3E}">
        <p14:creationId xmlns:p14="http://schemas.microsoft.com/office/powerpoint/2010/main" val="1027940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24327</TotalTime>
  <Words>1267</Words>
  <Application>Microsoft Macintosh PowerPoint</Application>
  <PresentationFormat>Widescreen</PresentationFormat>
  <Paragraphs>135</Paragraphs>
  <Slides>33</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Al Nile</vt:lpstr>
      <vt:lpstr>Arial</vt:lpstr>
      <vt:lpstr>Calibri</vt:lpstr>
      <vt:lpstr>Calibri Light</vt:lpstr>
      <vt:lpstr>Century Gothic</vt:lpstr>
      <vt:lpstr>Office Theme</vt:lpstr>
      <vt:lpstr>WELCOME</vt:lpstr>
      <vt:lpstr>PowerPoint Presentation</vt:lpstr>
      <vt:lpstr>Mark 10:45  “For even the Son of Man did not come to be served, but to serve, and give to his life as a ransom for many.”</vt:lpstr>
      <vt:lpstr>SIGNIFICANT TRUTHS ABOUT  JESUS’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 2:17  “It is not the healthy who need a doctor, but the sick. I have not come to call the righteous, but sinners.”</vt:lpstr>
      <vt:lpstr>INTERMISSION</vt:lpstr>
      <vt:lpstr>PowerPoint Presentation</vt:lpstr>
      <vt:lpstr>PowerPoint Presentation</vt:lpstr>
      <vt:lpstr>PowerPoint Presentation</vt:lpstr>
      <vt:lpstr>PowerPoint Presentation</vt:lpstr>
      <vt:lpstr>PowerPoint Presentation</vt:lpstr>
      <vt:lpstr>PowerPoint Presentation</vt:lpstr>
      <vt:lpstr>How could we possibly believe in the Resurrection?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 YOU  NEXT TIME FOR</vt:lpstr>
      <vt:lpstr>Feel free to Discuss the following questions or ask any you may have…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will.aitken@castlehillbaptist.com.au</dc:creator>
  <cp:lastModifiedBy>Microsoft Office User</cp:lastModifiedBy>
  <cp:revision>175</cp:revision>
  <dcterms:created xsi:type="dcterms:W3CDTF">2019-09-20T05:17:42Z</dcterms:created>
  <dcterms:modified xsi:type="dcterms:W3CDTF">2025-02-14T07:28:46Z</dcterms:modified>
</cp:coreProperties>
</file>